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74.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71.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69.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76.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74.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9" r:id="rId4"/>
    <p:sldMasterId id="214748367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 id="319" r:id="rId70"/>
    <p:sldId id="320" r:id="rId71"/>
    <p:sldId id="321" r:id="rId72"/>
    <p:sldId id="322" r:id="rId73"/>
    <p:sldId id="323" r:id="rId74"/>
    <p:sldId id="324" r:id="rId75"/>
    <p:sldId id="325" r:id="rId76"/>
    <p:sldId id="326" r:id="rId77"/>
    <p:sldId id="327" r:id="rId78"/>
    <p:sldId id="328" r:id="rId79"/>
    <p:sldId id="329" r:id="rId80"/>
    <p:sldId id="330" r:id="rId81"/>
    <p:sldId id="331" r:id="rId82"/>
  </p:sldIdLst>
  <p:sldSz cy="5143500" cx="9144000"/>
  <p:notesSz cx="6858000" cy="9144000"/>
  <p:embeddedFontLst>
    <p:embeddedFont>
      <p:font typeface="Open Sans SemiBold"/>
      <p:regular r:id="rId83"/>
      <p:bold r:id="rId84"/>
      <p:italic r:id="rId85"/>
      <p:boldItalic r:id="rId86"/>
    </p:embeddedFont>
    <p:embeddedFont>
      <p:font typeface="Barlow ExtraBold"/>
      <p:bold r:id="rId87"/>
      <p:boldItalic r:id="rId88"/>
    </p:embeddedFont>
    <p:embeddedFont>
      <p:font typeface="Open Sans"/>
      <p:regular r:id="rId89"/>
      <p:bold r:id="rId90"/>
      <p:italic r:id="rId91"/>
      <p:boldItalic r:id="rId9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84" Type="http://schemas.openxmlformats.org/officeDocument/2006/relationships/font" Target="fonts/OpenSansSemiBold-bold.fntdata"/><Relationship Id="rId83" Type="http://schemas.openxmlformats.org/officeDocument/2006/relationships/font" Target="fonts/OpenSansSemiBold-regular.fntdata"/><Relationship Id="rId42" Type="http://schemas.openxmlformats.org/officeDocument/2006/relationships/slide" Target="slides/slide36.xml"/><Relationship Id="rId86" Type="http://schemas.openxmlformats.org/officeDocument/2006/relationships/font" Target="fonts/OpenSansSemiBold-boldItalic.fntdata"/><Relationship Id="rId41" Type="http://schemas.openxmlformats.org/officeDocument/2006/relationships/slide" Target="slides/slide35.xml"/><Relationship Id="rId85" Type="http://schemas.openxmlformats.org/officeDocument/2006/relationships/font" Target="fonts/OpenSansSemiBold-italic.fntdata"/><Relationship Id="rId44" Type="http://schemas.openxmlformats.org/officeDocument/2006/relationships/slide" Target="slides/slide38.xml"/><Relationship Id="rId88" Type="http://schemas.openxmlformats.org/officeDocument/2006/relationships/font" Target="fonts/BarlowExtraBold-boldItalic.fntdata"/><Relationship Id="rId43" Type="http://schemas.openxmlformats.org/officeDocument/2006/relationships/slide" Target="slides/slide37.xml"/><Relationship Id="rId87" Type="http://schemas.openxmlformats.org/officeDocument/2006/relationships/font" Target="fonts/BarlowExtraBold-bold.fntdata"/><Relationship Id="rId46" Type="http://schemas.openxmlformats.org/officeDocument/2006/relationships/slide" Target="slides/slide40.xml"/><Relationship Id="rId45" Type="http://schemas.openxmlformats.org/officeDocument/2006/relationships/slide" Target="slides/slide39.xml"/><Relationship Id="rId89" Type="http://schemas.openxmlformats.org/officeDocument/2006/relationships/font" Target="fonts/OpenSans-regular.fntdata"/><Relationship Id="rId80" Type="http://schemas.openxmlformats.org/officeDocument/2006/relationships/slide" Target="slides/slide74.xml"/><Relationship Id="rId82" Type="http://schemas.openxmlformats.org/officeDocument/2006/relationships/slide" Target="slides/slide76.xml"/><Relationship Id="rId81" Type="http://schemas.openxmlformats.org/officeDocument/2006/relationships/slide" Target="slides/slide75.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slide" Target="slides/slide67.xml"/><Relationship Id="rId72" Type="http://schemas.openxmlformats.org/officeDocument/2006/relationships/slide" Target="slides/slide66.xml"/><Relationship Id="rId31" Type="http://schemas.openxmlformats.org/officeDocument/2006/relationships/slide" Target="slides/slide25.xml"/><Relationship Id="rId75" Type="http://schemas.openxmlformats.org/officeDocument/2006/relationships/slide" Target="slides/slide69.xml"/><Relationship Id="rId30" Type="http://schemas.openxmlformats.org/officeDocument/2006/relationships/slide" Target="slides/slide24.xml"/><Relationship Id="rId74" Type="http://schemas.openxmlformats.org/officeDocument/2006/relationships/slide" Target="slides/slide68.xml"/><Relationship Id="rId33" Type="http://schemas.openxmlformats.org/officeDocument/2006/relationships/slide" Target="slides/slide27.xml"/><Relationship Id="rId77" Type="http://schemas.openxmlformats.org/officeDocument/2006/relationships/slide" Target="slides/slide71.xml"/><Relationship Id="rId32" Type="http://schemas.openxmlformats.org/officeDocument/2006/relationships/slide" Target="slides/slide26.xml"/><Relationship Id="rId76" Type="http://schemas.openxmlformats.org/officeDocument/2006/relationships/slide" Target="slides/slide70.xml"/><Relationship Id="rId35" Type="http://schemas.openxmlformats.org/officeDocument/2006/relationships/slide" Target="slides/slide29.xml"/><Relationship Id="rId79" Type="http://schemas.openxmlformats.org/officeDocument/2006/relationships/slide" Target="slides/slide73.xml"/><Relationship Id="rId34" Type="http://schemas.openxmlformats.org/officeDocument/2006/relationships/slide" Target="slides/slide28.xml"/><Relationship Id="rId78" Type="http://schemas.openxmlformats.org/officeDocument/2006/relationships/slide" Target="slides/slide72.xml"/><Relationship Id="rId71" Type="http://schemas.openxmlformats.org/officeDocument/2006/relationships/slide" Target="slides/slide65.xml"/><Relationship Id="rId70" Type="http://schemas.openxmlformats.org/officeDocument/2006/relationships/slide" Target="slides/slide64.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slide" Target="slides/slide58.xml"/><Relationship Id="rId63" Type="http://schemas.openxmlformats.org/officeDocument/2006/relationships/slide" Target="slides/slide57.xml"/><Relationship Id="rId22" Type="http://schemas.openxmlformats.org/officeDocument/2006/relationships/slide" Target="slides/slide16.xml"/><Relationship Id="rId66" Type="http://schemas.openxmlformats.org/officeDocument/2006/relationships/slide" Target="slides/slide60.xml"/><Relationship Id="rId21" Type="http://schemas.openxmlformats.org/officeDocument/2006/relationships/slide" Target="slides/slide15.xml"/><Relationship Id="rId65" Type="http://schemas.openxmlformats.org/officeDocument/2006/relationships/slide" Target="slides/slide59.xml"/><Relationship Id="rId24" Type="http://schemas.openxmlformats.org/officeDocument/2006/relationships/slide" Target="slides/slide18.xml"/><Relationship Id="rId68" Type="http://schemas.openxmlformats.org/officeDocument/2006/relationships/slide" Target="slides/slide62.xml"/><Relationship Id="rId23" Type="http://schemas.openxmlformats.org/officeDocument/2006/relationships/slide" Target="slides/slide17.xml"/><Relationship Id="rId67" Type="http://schemas.openxmlformats.org/officeDocument/2006/relationships/slide" Target="slides/slide61.xml"/><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slide" Target="slides/slide63.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91" Type="http://schemas.openxmlformats.org/officeDocument/2006/relationships/font" Target="fonts/OpenSans-italic.fntdata"/><Relationship Id="rId90" Type="http://schemas.openxmlformats.org/officeDocument/2006/relationships/font" Target="fonts/OpenSans-bold.fntdata"/><Relationship Id="rId92" Type="http://schemas.openxmlformats.org/officeDocument/2006/relationships/font" Target="fonts/OpenSans-boldItalic.fntdata"/><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13076f1fcbb_1_2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13076f1fcbb_1_2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13076f1fcbb_1_2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13076f1fcbb_1_2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13076f1fcbb_1_2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13076f1fcbb_1_2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13076f1fcbb_1_2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13076f1fcbb_1_2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13076f1fcbb_1_9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13076f1fcbb_1_9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13076f1fcbb_1_2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13076f1fcbb_1_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13076f1fcbb_1_2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13076f1fcbb_1_2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13076f1fcbb_1_2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13076f1fcbb_1_2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13076f1fcbb_1_3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13076f1fcbb_1_3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13076f1fcbb_1_3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13076f1fcbb_1_3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1318e9a1ad2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1318e9a1ad2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13076f1fcbb_1_3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13076f1fcbb_1_3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13076f1fcbb_1_3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13076f1fcbb_1_3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13076f1fcbb_1_3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13076f1fcbb_1_3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13076f1fcbb_1_3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13076f1fcbb_1_3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3076f1fcbb_1_4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3076f1fcbb_1_4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13076f1fcbb_1_4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13076f1fcbb_1_4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13076f1fcbb_1_4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13076f1fcbb_1_4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13076f1fcbb_1_3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13076f1fcbb_1_3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13076f1fcbb_1_3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13076f1fcbb_1_3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13076f1fcbb_1_4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13076f1fcbb_1_4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13076f1fcbb_1_1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13076f1fcbb_1_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13076f1fcbb_1_5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13076f1fcbb_1_5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13076f1fcbb_1_5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13076f1fcbb_1_5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13076f1fcbb_1_5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13076f1fcbb_1_5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13076f1fcbb_1_7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13076f1fcbb_1_7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13076f1fcbb_1_7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13076f1fcbb_1_7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13076f1fcbb_1_3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0" name="Google Shape;350;g13076f1fcbb_1_3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g13076f1fcbb_1_5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 name="Google Shape;355;g13076f1fcbb_1_5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13076f1fcbb_1_5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13076f1fcbb_1_5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g13076f1fcbb_1_6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6" name="Google Shape;366;g13076f1fcbb_1_6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g13076f1fcbb_1_6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3" name="Google Shape;373;g13076f1fcbb_1_6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13076f1fcbb_1_1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13076f1fcbb_1_1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13076f1fcbb_1_6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2" name="Google Shape;382;g13076f1fcbb_1_6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g13076f1fcbb_1_6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4" name="Google Shape;394;g13076f1fcbb_1_6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 name="Shape 406"/>
        <p:cNvGrpSpPr/>
        <p:nvPr/>
      </p:nvGrpSpPr>
      <p:grpSpPr>
        <a:xfrm>
          <a:off x="0" y="0"/>
          <a:ext cx="0" cy="0"/>
          <a:chOff x="0" y="0"/>
          <a:chExt cx="0" cy="0"/>
        </a:xfrm>
      </p:grpSpPr>
      <p:sp>
        <p:nvSpPr>
          <p:cNvPr id="407" name="Google Shape;407;g13076f1fcbb_1_7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8" name="Google Shape;408;g13076f1fcbb_1_7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 name="Shape 424"/>
        <p:cNvGrpSpPr/>
        <p:nvPr/>
      </p:nvGrpSpPr>
      <p:grpSpPr>
        <a:xfrm>
          <a:off x="0" y="0"/>
          <a:ext cx="0" cy="0"/>
          <a:chOff x="0" y="0"/>
          <a:chExt cx="0" cy="0"/>
        </a:xfrm>
      </p:grpSpPr>
      <p:sp>
        <p:nvSpPr>
          <p:cNvPr id="425" name="Google Shape;425;g13076f1fcbb_1_5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6" name="Google Shape;426;g13076f1fcbb_1_5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9" name="Shape 429"/>
        <p:cNvGrpSpPr/>
        <p:nvPr/>
      </p:nvGrpSpPr>
      <p:grpSpPr>
        <a:xfrm>
          <a:off x="0" y="0"/>
          <a:ext cx="0" cy="0"/>
          <a:chOff x="0" y="0"/>
          <a:chExt cx="0" cy="0"/>
        </a:xfrm>
      </p:grpSpPr>
      <p:sp>
        <p:nvSpPr>
          <p:cNvPr id="430" name="Google Shape;430;g1316687e2d8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1" name="Google Shape;431;g1316687e2d8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 name="Shape 435"/>
        <p:cNvGrpSpPr/>
        <p:nvPr/>
      </p:nvGrpSpPr>
      <p:grpSpPr>
        <a:xfrm>
          <a:off x="0" y="0"/>
          <a:ext cx="0" cy="0"/>
          <a:chOff x="0" y="0"/>
          <a:chExt cx="0" cy="0"/>
        </a:xfrm>
      </p:grpSpPr>
      <p:sp>
        <p:nvSpPr>
          <p:cNvPr id="436" name="Google Shape;436;g13076f1fcbb_1_3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7" name="Google Shape;437;g13076f1fcbb_1_3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 name="Shape 440"/>
        <p:cNvGrpSpPr/>
        <p:nvPr/>
      </p:nvGrpSpPr>
      <p:grpSpPr>
        <a:xfrm>
          <a:off x="0" y="0"/>
          <a:ext cx="0" cy="0"/>
          <a:chOff x="0" y="0"/>
          <a:chExt cx="0" cy="0"/>
        </a:xfrm>
      </p:grpSpPr>
      <p:sp>
        <p:nvSpPr>
          <p:cNvPr id="441" name="Google Shape;441;g13076f1fcbb_1_3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2" name="Google Shape;442;g13076f1fcbb_1_3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 sure if we’ll </a:t>
            </a:r>
            <a:r>
              <a:rPr lang="en"/>
              <a:t>have</a:t>
            </a:r>
            <a:r>
              <a:rPr lang="en"/>
              <a:t> time for this so this step is optional. I’ll reassess when recording the videos</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6" name="Shape 446"/>
        <p:cNvGrpSpPr/>
        <p:nvPr/>
      </p:nvGrpSpPr>
      <p:grpSpPr>
        <a:xfrm>
          <a:off x="0" y="0"/>
          <a:ext cx="0" cy="0"/>
          <a:chOff x="0" y="0"/>
          <a:chExt cx="0" cy="0"/>
        </a:xfrm>
      </p:grpSpPr>
      <p:sp>
        <p:nvSpPr>
          <p:cNvPr id="447" name="Google Shape;447;g13076f1fcbb_1_7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8" name="Google Shape;448;g13076f1fcbb_1_7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1" name="Shape 451"/>
        <p:cNvGrpSpPr/>
        <p:nvPr/>
      </p:nvGrpSpPr>
      <p:grpSpPr>
        <a:xfrm>
          <a:off x="0" y="0"/>
          <a:ext cx="0" cy="0"/>
          <a:chOff x="0" y="0"/>
          <a:chExt cx="0" cy="0"/>
        </a:xfrm>
      </p:grpSpPr>
      <p:sp>
        <p:nvSpPr>
          <p:cNvPr id="452" name="Google Shape;452;g1343482433e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3" name="Google Shape;453;g1343482433e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 name="Shape 457"/>
        <p:cNvGrpSpPr/>
        <p:nvPr/>
      </p:nvGrpSpPr>
      <p:grpSpPr>
        <a:xfrm>
          <a:off x="0" y="0"/>
          <a:ext cx="0" cy="0"/>
          <a:chOff x="0" y="0"/>
          <a:chExt cx="0" cy="0"/>
        </a:xfrm>
      </p:grpSpPr>
      <p:sp>
        <p:nvSpPr>
          <p:cNvPr id="458" name="Google Shape;458;g1316687e2d8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9" name="Google Shape;459;g1316687e2d8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1343482433e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1343482433e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3" name="Shape 463"/>
        <p:cNvGrpSpPr/>
        <p:nvPr/>
      </p:nvGrpSpPr>
      <p:grpSpPr>
        <a:xfrm>
          <a:off x="0" y="0"/>
          <a:ext cx="0" cy="0"/>
          <a:chOff x="0" y="0"/>
          <a:chExt cx="0" cy="0"/>
        </a:xfrm>
      </p:grpSpPr>
      <p:sp>
        <p:nvSpPr>
          <p:cNvPr id="464" name="Google Shape;464;g13076f1fcbb_1_7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5" name="Google Shape;465;g13076f1fcbb_1_7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9" name="Shape 469"/>
        <p:cNvGrpSpPr/>
        <p:nvPr/>
      </p:nvGrpSpPr>
      <p:grpSpPr>
        <a:xfrm>
          <a:off x="0" y="0"/>
          <a:ext cx="0" cy="0"/>
          <a:chOff x="0" y="0"/>
          <a:chExt cx="0" cy="0"/>
        </a:xfrm>
      </p:grpSpPr>
      <p:sp>
        <p:nvSpPr>
          <p:cNvPr id="470" name="Google Shape;470;g1343482433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1" name="Google Shape;471;g1343482433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1" name="Shape 511"/>
        <p:cNvGrpSpPr/>
        <p:nvPr/>
      </p:nvGrpSpPr>
      <p:grpSpPr>
        <a:xfrm>
          <a:off x="0" y="0"/>
          <a:ext cx="0" cy="0"/>
          <a:chOff x="0" y="0"/>
          <a:chExt cx="0" cy="0"/>
        </a:xfrm>
      </p:grpSpPr>
      <p:sp>
        <p:nvSpPr>
          <p:cNvPr id="512" name="Google Shape;512;g134994b1df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3" name="Google Shape;513;g134994b1df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6" name="Shape 516"/>
        <p:cNvGrpSpPr/>
        <p:nvPr/>
      </p:nvGrpSpPr>
      <p:grpSpPr>
        <a:xfrm>
          <a:off x="0" y="0"/>
          <a:ext cx="0" cy="0"/>
          <a:chOff x="0" y="0"/>
          <a:chExt cx="0" cy="0"/>
        </a:xfrm>
      </p:grpSpPr>
      <p:sp>
        <p:nvSpPr>
          <p:cNvPr id="517" name="Google Shape;517;g134994b1dfa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8" name="Google Shape;518;g134994b1dfa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2" name="Shape 522"/>
        <p:cNvGrpSpPr/>
        <p:nvPr/>
      </p:nvGrpSpPr>
      <p:grpSpPr>
        <a:xfrm>
          <a:off x="0" y="0"/>
          <a:ext cx="0" cy="0"/>
          <a:chOff x="0" y="0"/>
          <a:chExt cx="0" cy="0"/>
        </a:xfrm>
      </p:grpSpPr>
      <p:sp>
        <p:nvSpPr>
          <p:cNvPr id="523" name="Google Shape;523;g134994b1dfa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4" name="Google Shape;524;g134994b1dfa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8" name="Shape 528"/>
        <p:cNvGrpSpPr/>
        <p:nvPr/>
      </p:nvGrpSpPr>
      <p:grpSpPr>
        <a:xfrm>
          <a:off x="0" y="0"/>
          <a:ext cx="0" cy="0"/>
          <a:chOff x="0" y="0"/>
          <a:chExt cx="0" cy="0"/>
        </a:xfrm>
      </p:grpSpPr>
      <p:sp>
        <p:nvSpPr>
          <p:cNvPr id="529" name="Google Shape;529;g134994b1dfa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0" name="Google Shape;530;g134994b1dfa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4" name="Shape 534"/>
        <p:cNvGrpSpPr/>
        <p:nvPr/>
      </p:nvGrpSpPr>
      <p:grpSpPr>
        <a:xfrm>
          <a:off x="0" y="0"/>
          <a:ext cx="0" cy="0"/>
          <a:chOff x="0" y="0"/>
          <a:chExt cx="0" cy="0"/>
        </a:xfrm>
      </p:grpSpPr>
      <p:sp>
        <p:nvSpPr>
          <p:cNvPr id="535" name="Google Shape;535;g134994b1dfa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6" name="Google Shape;536;g134994b1dfa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0" name="Shape 540"/>
        <p:cNvGrpSpPr/>
        <p:nvPr/>
      </p:nvGrpSpPr>
      <p:grpSpPr>
        <a:xfrm>
          <a:off x="0" y="0"/>
          <a:ext cx="0" cy="0"/>
          <a:chOff x="0" y="0"/>
          <a:chExt cx="0" cy="0"/>
        </a:xfrm>
      </p:grpSpPr>
      <p:sp>
        <p:nvSpPr>
          <p:cNvPr id="541" name="Google Shape;541;g13076f1fcbb_1_8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2" name="Google Shape;542;g13076f1fcbb_1_8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5" name="Shape 545"/>
        <p:cNvGrpSpPr/>
        <p:nvPr/>
      </p:nvGrpSpPr>
      <p:grpSpPr>
        <a:xfrm>
          <a:off x="0" y="0"/>
          <a:ext cx="0" cy="0"/>
          <a:chOff x="0" y="0"/>
          <a:chExt cx="0" cy="0"/>
        </a:xfrm>
      </p:grpSpPr>
      <p:sp>
        <p:nvSpPr>
          <p:cNvPr id="546" name="Google Shape;546;g131e2b9b20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7" name="Google Shape;547;g131e2b9b20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0" name="Shape 550"/>
        <p:cNvGrpSpPr/>
        <p:nvPr/>
      </p:nvGrpSpPr>
      <p:grpSpPr>
        <a:xfrm>
          <a:off x="0" y="0"/>
          <a:ext cx="0" cy="0"/>
          <a:chOff x="0" y="0"/>
          <a:chExt cx="0" cy="0"/>
        </a:xfrm>
      </p:grpSpPr>
      <p:sp>
        <p:nvSpPr>
          <p:cNvPr id="551" name="Google Shape;551;g13076f1fcbb_1_10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2" name="Google Shape;552;g13076f1fcbb_1_10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1343482433e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1343482433e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Zenva is an online learning academy with over a million students. We feature a wide range of courses for people who are just starting out, or for people who want to learn something new. Our courses are versatile, allowing you to learn in really whatever way you want. You can choose to view the video tutorials, read the lesson summaries, or even follow along with the instructor with the included project files.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7" name="Shape 557"/>
        <p:cNvGrpSpPr/>
        <p:nvPr/>
      </p:nvGrpSpPr>
      <p:grpSpPr>
        <a:xfrm>
          <a:off x="0" y="0"/>
          <a:ext cx="0" cy="0"/>
          <a:chOff x="0" y="0"/>
          <a:chExt cx="0" cy="0"/>
        </a:xfrm>
      </p:grpSpPr>
      <p:sp>
        <p:nvSpPr>
          <p:cNvPr id="558" name="Google Shape;558;g13076f1fcbb_1_9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9" name="Google Shape;559;g13076f1fcbb_1_9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4" name="Shape 564"/>
        <p:cNvGrpSpPr/>
        <p:nvPr/>
      </p:nvGrpSpPr>
      <p:grpSpPr>
        <a:xfrm>
          <a:off x="0" y="0"/>
          <a:ext cx="0" cy="0"/>
          <a:chOff x="0" y="0"/>
          <a:chExt cx="0" cy="0"/>
        </a:xfrm>
      </p:grpSpPr>
      <p:sp>
        <p:nvSpPr>
          <p:cNvPr id="565" name="Google Shape;565;g1316687e2d8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6" name="Google Shape;566;g1316687e2d8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9" name="Shape 569"/>
        <p:cNvGrpSpPr/>
        <p:nvPr/>
      </p:nvGrpSpPr>
      <p:grpSpPr>
        <a:xfrm>
          <a:off x="0" y="0"/>
          <a:ext cx="0" cy="0"/>
          <a:chOff x="0" y="0"/>
          <a:chExt cx="0" cy="0"/>
        </a:xfrm>
      </p:grpSpPr>
      <p:sp>
        <p:nvSpPr>
          <p:cNvPr id="570" name="Google Shape;570;g1316687e2d8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1" name="Google Shape;571;g1316687e2d8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6" name="Shape 576"/>
        <p:cNvGrpSpPr/>
        <p:nvPr/>
      </p:nvGrpSpPr>
      <p:grpSpPr>
        <a:xfrm>
          <a:off x="0" y="0"/>
          <a:ext cx="0" cy="0"/>
          <a:chOff x="0" y="0"/>
          <a:chExt cx="0" cy="0"/>
        </a:xfrm>
      </p:grpSpPr>
      <p:sp>
        <p:nvSpPr>
          <p:cNvPr id="577" name="Google Shape;577;g1316687e2d8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8" name="Google Shape;578;g1316687e2d8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3" name="Shape 583"/>
        <p:cNvGrpSpPr/>
        <p:nvPr/>
      </p:nvGrpSpPr>
      <p:grpSpPr>
        <a:xfrm>
          <a:off x="0" y="0"/>
          <a:ext cx="0" cy="0"/>
          <a:chOff x="0" y="0"/>
          <a:chExt cx="0" cy="0"/>
        </a:xfrm>
      </p:grpSpPr>
      <p:sp>
        <p:nvSpPr>
          <p:cNvPr id="584" name="Google Shape;584;g1316687e2d8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5" name="Google Shape;585;g1316687e2d8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8" name="Shape 588"/>
        <p:cNvGrpSpPr/>
        <p:nvPr/>
      </p:nvGrpSpPr>
      <p:grpSpPr>
        <a:xfrm>
          <a:off x="0" y="0"/>
          <a:ext cx="0" cy="0"/>
          <a:chOff x="0" y="0"/>
          <a:chExt cx="0" cy="0"/>
        </a:xfrm>
      </p:grpSpPr>
      <p:sp>
        <p:nvSpPr>
          <p:cNvPr id="589" name="Google Shape;589;g1316687e2d8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0" name="Google Shape;590;g1316687e2d8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5" name="Shape 595"/>
        <p:cNvGrpSpPr/>
        <p:nvPr/>
      </p:nvGrpSpPr>
      <p:grpSpPr>
        <a:xfrm>
          <a:off x="0" y="0"/>
          <a:ext cx="0" cy="0"/>
          <a:chOff x="0" y="0"/>
          <a:chExt cx="0" cy="0"/>
        </a:xfrm>
      </p:grpSpPr>
      <p:sp>
        <p:nvSpPr>
          <p:cNvPr id="596" name="Google Shape;596;g1316687e2d8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7" name="Google Shape;597;g1316687e2d8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2" name="Shape 602"/>
        <p:cNvGrpSpPr/>
        <p:nvPr/>
      </p:nvGrpSpPr>
      <p:grpSpPr>
        <a:xfrm>
          <a:off x="0" y="0"/>
          <a:ext cx="0" cy="0"/>
          <a:chOff x="0" y="0"/>
          <a:chExt cx="0" cy="0"/>
        </a:xfrm>
      </p:grpSpPr>
      <p:sp>
        <p:nvSpPr>
          <p:cNvPr id="603" name="Google Shape;603;g13076f1fcbb_1_8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4" name="Google Shape;604;g13076f1fcbb_1_8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7" name="Shape 607"/>
        <p:cNvGrpSpPr/>
        <p:nvPr/>
      </p:nvGrpSpPr>
      <p:grpSpPr>
        <a:xfrm>
          <a:off x="0" y="0"/>
          <a:ext cx="0" cy="0"/>
          <a:chOff x="0" y="0"/>
          <a:chExt cx="0" cy="0"/>
        </a:xfrm>
      </p:grpSpPr>
      <p:sp>
        <p:nvSpPr>
          <p:cNvPr id="608" name="Google Shape;608;g13076f1fcbb_1_9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9" name="Google Shape;609;g13076f1fcbb_1_9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4" name="Shape 614"/>
        <p:cNvGrpSpPr/>
        <p:nvPr/>
      </p:nvGrpSpPr>
      <p:grpSpPr>
        <a:xfrm>
          <a:off x="0" y="0"/>
          <a:ext cx="0" cy="0"/>
          <a:chOff x="0" y="0"/>
          <a:chExt cx="0" cy="0"/>
        </a:xfrm>
      </p:grpSpPr>
      <p:sp>
        <p:nvSpPr>
          <p:cNvPr id="615" name="Google Shape;615;g13076f1fcbb_1_8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6" name="Google Shape;616;g13076f1fcbb_1_8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1316687e2d8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1316687e2d8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0" name="Shape 620"/>
        <p:cNvGrpSpPr/>
        <p:nvPr/>
      </p:nvGrpSpPr>
      <p:grpSpPr>
        <a:xfrm>
          <a:off x="0" y="0"/>
          <a:ext cx="0" cy="0"/>
          <a:chOff x="0" y="0"/>
          <a:chExt cx="0" cy="0"/>
        </a:xfrm>
      </p:grpSpPr>
      <p:sp>
        <p:nvSpPr>
          <p:cNvPr id="621" name="Google Shape;621;g13076f1fcbb_1_9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2" name="Google Shape;622;g13076f1fcbb_1_9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7" name="Shape 627"/>
        <p:cNvGrpSpPr/>
        <p:nvPr/>
      </p:nvGrpSpPr>
      <p:grpSpPr>
        <a:xfrm>
          <a:off x="0" y="0"/>
          <a:ext cx="0" cy="0"/>
          <a:chOff x="0" y="0"/>
          <a:chExt cx="0" cy="0"/>
        </a:xfrm>
      </p:grpSpPr>
      <p:sp>
        <p:nvSpPr>
          <p:cNvPr id="628" name="Google Shape;628;g13076f1fcbb_1_9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9" name="Google Shape;629;g13076f1fcbb_1_9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3" name="Shape 633"/>
        <p:cNvGrpSpPr/>
        <p:nvPr/>
      </p:nvGrpSpPr>
      <p:grpSpPr>
        <a:xfrm>
          <a:off x="0" y="0"/>
          <a:ext cx="0" cy="0"/>
          <a:chOff x="0" y="0"/>
          <a:chExt cx="0" cy="0"/>
        </a:xfrm>
      </p:grpSpPr>
      <p:sp>
        <p:nvSpPr>
          <p:cNvPr id="634" name="Google Shape;634;g13076f1fcbb_1_8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5" name="Google Shape;635;g13076f1fcbb_1_8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0" name="Shape 640"/>
        <p:cNvGrpSpPr/>
        <p:nvPr/>
      </p:nvGrpSpPr>
      <p:grpSpPr>
        <a:xfrm>
          <a:off x="0" y="0"/>
          <a:ext cx="0" cy="0"/>
          <a:chOff x="0" y="0"/>
          <a:chExt cx="0" cy="0"/>
        </a:xfrm>
      </p:grpSpPr>
      <p:sp>
        <p:nvSpPr>
          <p:cNvPr id="641" name="Google Shape;641;g13076f1fcbb_1_9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2" name="Google Shape;642;g13076f1fcbb_1_9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7" name="Shape 647"/>
        <p:cNvGrpSpPr/>
        <p:nvPr/>
      </p:nvGrpSpPr>
      <p:grpSpPr>
        <a:xfrm>
          <a:off x="0" y="0"/>
          <a:ext cx="0" cy="0"/>
          <a:chOff x="0" y="0"/>
          <a:chExt cx="0" cy="0"/>
        </a:xfrm>
      </p:grpSpPr>
      <p:sp>
        <p:nvSpPr>
          <p:cNvPr id="648" name="Google Shape;648;g1316687e2d8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9" name="Google Shape;649;g1316687e2d8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4" name="Shape 654"/>
        <p:cNvGrpSpPr/>
        <p:nvPr/>
      </p:nvGrpSpPr>
      <p:grpSpPr>
        <a:xfrm>
          <a:off x="0" y="0"/>
          <a:ext cx="0" cy="0"/>
          <a:chOff x="0" y="0"/>
          <a:chExt cx="0" cy="0"/>
        </a:xfrm>
      </p:grpSpPr>
      <p:sp>
        <p:nvSpPr>
          <p:cNvPr id="655" name="Google Shape;655;g13076f1fcbb_1_9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6" name="Google Shape;656;g13076f1fcbb_1_9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0" name="Shape 660"/>
        <p:cNvGrpSpPr/>
        <p:nvPr/>
      </p:nvGrpSpPr>
      <p:grpSpPr>
        <a:xfrm>
          <a:off x="0" y="0"/>
          <a:ext cx="0" cy="0"/>
          <a:chOff x="0" y="0"/>
          <a:chExt cx="0" cy="0"/>
        </a:xfrm>
      </p:grpSpPr>
      <p:sp>
        <p:nvSpPr>
          <p:cNvPr id="661" name="Google Shape;661;g13076f1fcbb_1_9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2" name="Google Shape;662;g13076f1fcbb_1_9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Zenva is an online learning academy with over a million students. We feature a wide range of courses for people who are just starting out, or for people who want to learn something new. Our courses are versatile, allowing you to learn in really whatever way you want. You can choose to view the video tutorials, read the lesson summaries, or even follow along with the instructor with the included project files.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13076f1fcbb_1_1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13076f1fcbb_1_1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1316687e2d8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1316687e2d8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496700" y="3613925"/>
            <a:ext cx="5603100" cy="1160100"/>
          </a:xfrm>
          <a:prstGeom prst="rect">
            <a:avLst/>
          </a:prstGeom>
        </p:spPr>
        <p:txBody>
          <a:bodyPr anchorCtr="0" anchor="b" bIns="91425" lIns="91425" spcFirstLastPara="1" rIns="91425" wrap="square" tIns="91425">
            <a:normAutofit/>
          </a:bodyPr>
          <a:lstStyle>
            <a:lvl1pPr lvl="0">
              <a:lnSpc>
                <a:spcPct val="80000"/>
              </a:lnSpc>
              <a:spcBef>
                <a:spcPts val="0"/>
              </a:spcBef>
              <a:spcAft>
                <a:spcPts val="0"/>
              </a:spcAft>
              <a:buClr>
                <a:schemeClr val="lt1"/>
              </a:buClr>
              <a:buSzPts val="3700"/>
              <a:buNone/>
              <a:defRPr sz="3700">
                <a:solidFill>
                  <a:schemeClr val="lt1"/>
                </a:solidFill>
              </a:defRPr>
            </a:lvl1pPr>
            <a:lvl2pPr lvl="1">
              <a:lnSpc>
                <a:spcPct val="80000"/>
              </a:lnSpc>
              <a:spcBef>
                <a:spcPts val="0"/>
              </a:spcBef>
              <a:spcAft>
                <a:spcPts val="0"/>
              </a:spcAft>
              <a:buSzPts val="3500"/>
              <a:buNone/>
              <a:defRPr sz="3500"/>
            </a:lvl2pPr>
            <a:lvl3pPr lvl="2">
              <a:lnSpc>
                <a:spcPct val="80000"/>
              </a:lnSpc>
              <a:spcBef>
                <a:spcPts val="0"/>
              </a:spcBef>
              <a:spcAft>
                <a:spcPts val="0"/>
              </a:spcAft>
              <a:buSzPts val="3500"/>
              <a:buNone/>
              <a:defRPr sz="3500"/>
            </a:lvl3pPr>
            <a:lvl4pPr lvl="3">
              <a:lnSpc>
                <a:spcPct val="80000"/>
              </a:lnSpc>
              <a:spcBef>
                <a:spcPts val="0"/>
              </a:spcBef>
              <a:spcAft>
                <a:spcPts val="0"/>
              </a:spcAft>
              <a:buSzPts val="3500"/>
              <a:buNone/>
              <a:defRPr sz="3500"/>
            </a:lvl4pPr>
            <a:lvl5pPr lvl="4">
              <a:lnSpc>
                <a:spcPct val="80000"/>
              </a:lnSpc>
              <a:spcBef>
                <a:spcPts val="0"/>
              </a:spcBef>
              <a:spcAft>
                <a:spcPts val="0"/>
              </a:spcAft>
              <a:buSzPts val="3500"/>
              <a:buNone/>
              <a:defRPr sz="3500"/>
            </a:lvl5pPr>
            <a:lvl6pPr lvl="5">
              <a:lnSpc>
                <a:spcPct val="80000"/>
              </a:lnSpc>
              <a:spcBef>
                <a:spcPts val="0"/>
              </a:spcBef>
              <a:spcAft>
                <a:spcPts val="0"/>
              </a:spcAft>
              <a:buSzPts val="3500"/>
              <a:buNone/>
              <a:defRPr sz="3500"/>
            </a:lvl6pPr>
            <a:lvl7pPr lvl="6">
              <a:lnSpc>
                <a:spcPct val="80000"/>
              </a:lnSpc>
              <a:spcBef>
                <a:spcPts val="0"/>
              </a:spcBef>
              <a:spcAft>
                <a:spcPts val="0"/>
              </a:spcAft>
              <a:buSzPts val="3500"/>
              <a:buNone/>
              <a:defRPr sz="3500"/>
            </a:lvl7pPr>
            <a:lvl8pPr lvl="7">
              <a:lnSpc>
                <a:spcPct val="80000"/>
              </a:lnSpc>
              <a:spcBef>
                <a:spcPts val="0"/>
              </a:spcBef>
              <a:spcAft>
                <a:spcPts val="0"/>
              </a:spcAft>
              <a:buSzPts val="3500"/>
              <a:buNone/>
              <a:defRPr sz="3500"/>
            </a:lvl8pPr>
            <a:lvl9pPr lvl="8">
              <a:lnSpc>
                <a:spcPct val="80000"/>
              </a:lnSpc>
              <a:spcBef>
                <a:spcPts val="0"/>
              </a:spcBef>
              <a:spcAft>
                <a:spcPts val="0"/>
              </a:spcAft>
              <a:buSzPts val="3500"/>
              <a:buNone/>
              <a:defRPr sz="3500"/>
            </a:lvl9pPr>
          </a:lstStyle>
          <a:p/>
        </p:txBody>
      </p:sp>
      <p:sp>
        <p:nvSpPr>
          <p:cNvPr id="11" name="Google Shape;11;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2" name="Google Shape;12;p2"/>
          <p:cNvSpPr txBox="1"/>
          <p:nvPr>
            <p:ph idx="1" type="subTitle"/>
          </p:nvPr>
        </p:nvSpPr>
        <p:spPr>
          <a:xfrm>
            <a:off x="496700" y="2733650"/>
            <a:ext cx="4290000" cy="531300"/>
          </a:xfrm>
          <a:prstGeom prst="rect">
            <a:avLst/>
          </a:prstGeom>
        </p:spPr>
        <p:txBody>
          <a:bodyPr anchorCtr="0" anchor="b" bIns="91425" lIns="91425" spcFirstLastPara="1" rIns="91425" wrap="square" tIns="91425">
            <a:normAutofit/>
          </a:bodyPr>
          <a:lstStyle>
            <a:lvl1pPr lvl="0">
              <a:lnSpc>
                <a:spcPct val="100000"/>
              </a:lnSpc>
              <a:spcBef>
                <a:spcPts val="0"/>
              </a:spcBef>
              <a:spcAft>
                <a:spcPts val="0"/>
              </a:spcAft>
              <a:buClr>
                <a:schemeClr val="lt1"/>
              </a:buClr>
              <a:buSzPts val="2000"/>
              <a:buFont typeface="Open Sans SemiBold"/>
              <a:buNone/>
              <a:defRPr sz="2000">
                <a:solidFill>
                  <a:schemeClr val="lt1"/>
                </a:solidFill>
                <a:latin typeface="Open Sans SemiBold"/>
                <a:ea typeface="Open Sans SemiBold"/>
                <a:cs typeface="Open Sans SemiBold"/>
                <a:sym typeface="Open Sans SemiBold"/>
              </a:defRPr>
            </a:lvl1pPr>
            <a:lvl2pPr lvl="1">
              <a:lnSpc>
                <a:spcPct val="100000"/>
              </a:lnSpc>
              <a:spcBef>
                <a:spcPts val="0"/>
              </a:spcBef>
              <a:spcAft>
                <a:spcPts val="0"/>
              </a:spcAft>
              <a:buClr>
                <a:schemeClr val="lt1"/>
              </a:buClr>
              <a:buSzPts val="1400"/>
              <a:buFont typeface="Open Sans SemiBold"/>
              <a:buNone/>
              <a:defRPr>
                <a:solidFill>
                  <a:schemeClr val="lt1"/>
                </a:solidFill>
                <a:latin typeface="Open Sans SemiBold"/>
                <a:ea typeface="Open Sans SemiBold"/>
                <a:cs typeface="Open Sans SemiBold"/>
                <a:sym typeface="Open Sans SemiBold"/>
              </a:defRPr>
            </a:lvl2pPr>
            <a:lvl3pPr lvl="2">
              <a:lnSpc>
                <a:spcPct val="100000"/>
              </a:lnSpc>
              <a:spcBef>
                <a:spcPts val="0"/>
              </a:spcBef>
              <a:spcAft>
                <a:spcPts val="0"/>
              </a:spcAft>
              <a:buClr>
                <a:schemeClr val="lt1"/>
              </a:buClr>
              <a:buSzPts val="1400"/>
              <a:buFont typeface="Open Sans SemiBold"/>
              <a:buNone/>
              <a:defRPr>
                <a:solidFill>
                  <a:schemeClr val="lt1"/>
                </a:solidFill>
                <a:latin typeface="Open Sans SemiBold"/>
                <a:ea typeface="Open Sans SemiBold"/>
                <a:cs typeface="Open Sans SemiBold"/>
                <a:sym typeface="Open Sans SemiBold"/>
              </a:defRPr>
            </a:lvl3pPr>
            <a:lvl4pPr lvl="3">
              <a:lnSpc>
                <a:spcPct val="100000"/>
              </a:lnSpc>
              <a:spcBef>
                <a:spcPts val="0"/>
              </a:spcBef>
              <a:spcAft>
                <a:spcPts val="0"/>
              </a:spcAft>
              <a:buClr>
                <a:schemeClr val="lt1"/>
              </a:buClr>
              <a:buSzPts val="1400"/>
              <a:buFont typeface="Open Sans SemiBold"/>
              <a:buNone/>
              <a:defRPr>
                <a:solidFill>
                  <a:schemeClr val="lt1"/>
                </a:solidFill>
                <a:latin typeface="Open Sans SemiBold"/>
                <a:ea typeface="Open Sans SemiBold"/>
                <a:cs typeface="Open Sans SemiBold"/>
                <a:sym typeface="Open Sans SemiBold"/>
              </a:defRPr>
            </a:lvl4pPr>
            <a:lvl5pPr lvl="4">
              <a:lnSpc>
                <a:spcPct val="100000"/>
              </a:lnSpc>
              <a:spcBef>
                <a:spcPts val="0"/>
              </a:spcBef>
              <a:spcAft>
                <a:spcPts val="0"/>
              </a:spcAft>
              <a:buClr>
                <a:schemeClr val="lt1"/>
              </a:buClr>
              <a:buSzPts val="1400"/>
              <a:buFont typeface="Open Sans SemiBold"/>
              <a:buNone/>
              <a:defRPr>
                <a:solidFill>
                  <a:schemeClr val="lt1"/>
                </a:solidFill>
                <a:latin typeface="Open Sans SemiBold"/>
                <a:ea typeface="Open Sans SemiBold"/>
                <a:cs typeface="Open Sans SemiBold"/>
                <a:sym typeface="Open Sans SemiBold"/>
              </a:defRPr>
            </a:lvl5pPr>
            <a:lvl6pPr lvl="5">
              <a:lnSpc>
                <a:spcPct val="100000"/>
              </a:lnSpc>
              <a:spcBef>
                <a:spcPts val="0"/>
              </a:spcBef>
              <a:spcAft>
                <a:spcPts val="0"/>
              </a:spcAft>
              <a:buClr>
                <a:schemeClr val="lt1"/>
              </a:buClr>
              <a:buSzPts val="1400"/>
              <a:buFont typeface="Open Sans SemiBold"/>
              <a:buNone/>
              <a:defRPr>
                <a:solidFill>
                  <a:schemeClr val="lt1"/>
                </a:solidFill>
                <a:latin typeface="Open Sans SemiBold"/>
                <a:ea typeface="Open Sans SemiBold"/>
                <a:cs typeface="Open Sans SemiBold"/>
                <a:sym typeface="Open Sans SemiBold"/>
              </a:defRPr>
            </a:lvl6pPr>
            <a:lvl7pPr lvl="6">
              <a:lnSpc>
                <a:spcPct val="100000"/>
              </a:lnSpc>
              <a:spcBef>
                <a:spcPts val="0"/>
              </a:spcBef>
              <a:spcAft>
                <a:spcPts val="0"/>
              </a:spcAft>
              <a:buClr>
                <a:schemeClr val="lt1"/>
              </a:buClr>
              <a:buSzPts val="1400"/>
              <a:buFont typeface="Open Sans SemiBold"/>
              <a:buNone/>
              <a:defRPr>
                <a:solidFill>
                  <a:schemeClr val="lt1"/>
                </a:solidFill>
                <a:latin typeface="Open Sans SemiBold"/>
                <a:ea typeface="Open Sans SemiBold"/>
                <a:cs typeface="Open Sans SemiBold"/>
                <a:sym typeface="Open Sans SemiBold"/>
              </a:defRPr>
            </a:lvl7pPr>
            <a:lvl8pPr lvl="7">
              <a:lnSpc>
                <a:spcPct val="100000"/>
              </a:lnSpc>
              <a:spcBef>
                <a:spcPts val="0"/>
              </a:spcBef>
              <a:spcAft>
                <a:spcPts val="0"/>
              </a:spcAft>
              <a:buClr>
                <a:schemeClr val="lt1"/>
              </a:buClr>
              <a:buSzPts val="1400"/>
              <a:buFont typeface="Open Sans SemiBold"/>
              <a:buNone/>
              <a:defRPr>
                <a:solidFill>
                  <a:schemeClr val="lt1"/>
                </a:solidFill>
                <a:latin typeface="Open Sans SemiBold"/>
                <a:ea typeface="Open Sans SemiBold"/>
                <a:cs typeface="Open Sans SemiBold"/>
                <a:sym typeface="Open Sans SemiBold"/>
              </a:defRPr>
            </a:lvl8pPr>
            <a:lvl9pPr lvl="8">
              <a:lnSpc>
                <a:spcPct val="100000"/>
              </a:lnSpc>
              <a:spcBef>
                <a:spcPts val="0"/>
              </a:spcBef>
              <a:spcAft>
                <a:spcPts val="0"/>
              </a:spcAft>
              <a:buClr>
                <a:schemeClr val="lt1"/>
              </a:buClr>
              <a:buSzPts val="1400"/>
              <a:buFont typeface="Open Sans SemiBold"/>
              <a:buNone/>
              <a:defRPr>
                <a:solidFill>
                  <a:schemeClr val="lt1"/>
                </a:solidFill>
                <a:latin typeface="Open Sans SemiBold"/>
                <a:ea typeface="Open Sans SemiBold"/>
                <a:cs typeface="Open Sans SemiBold"/>
                <a:sym typeface="Open Sans SemiBold"/>
              </a:defRPr>
            </a:lvl9pPr>
          </a:lstStyle>
          <a:p/>
        </p:txBody>
      </p:sp>
      <p:sp>
        <p:nvSpPr>
          <p:cNvPr id="13" name="Google Shape;13;p2"/>
          <p:cNvSpPr txBox="1"/>
          <p:nvPr>
            <p:ph idx="2" type="subTitle"/>
          </p:nvPr>
        </p:nvSpPr>
        <p:spPr>
          <a:xfrm>
            <a:off x="496700" y="3150841"/>
            <a:ext cx="3369000" cy="446100"/>
          </a:xfrm>
          <a:prstGeom prst="rect">
            <a:avLst/>
          </a:prstGeom>
        </p:spPr>
        <p:txBody>
          <a:bodyPr anchorCtr="0" anchor="t" bIns="91425" lIns="91425" spcFirstLastPara="1" rIns="91425" wrap="square" tIns="91425">
            <a:normAutofit/>
          </a:bodyPr>
          <a:lstStyle>
            <a:lvl1pPr lvl="0" rtl="0">
              <a:spcBef>
                <a:spcPts val="0"/>
              </a:spcBef>
              <a:spcAft>
                <a:spcPts val="0"/>
              </a:spcAft>
              <a:buClr>
                <a:srgbClr val="59C1F5"/>
              </a:buClr>
              <a:buSzPts val="1500"/>
              <a:buFont typeface="Open Sans SemiBold"/>
              <a:buNone/>
              <a:defRPr sz="1500">
                <a:solidFill>
                  <a:srgbClr val="59C1F5"/>
                </a:solidFill>
                <a:latin typeface="Open Sans SemiBold"/>
                <a:ea typeface="Open Sans SemiBold"/>
                <a:cs typeface="Open Sans SemiBold"/>
                <a:sym typeface="Open Sans SemiBold"/>
              </a:defRPr>
            </a:lvl1pPr>
            <a:lvl2pPr lvl="1" rtl="0">
              <a:spcBef>
                <a:spcPts val="0"/>
              </a:spcBef>
              <a:spcAft>
                <a:spcPts val="0"/>
              </a:spcAft>
              <a:buClr>
                <a:schemeClr val="lt1"/>
              </a:buClr>
              <a:buSzPts val="1400"/>
              <a:buFont typeface="Open Sans SemiBold"/>
              <a:buNone/>
              <a:defRPr>
                <a:solidFill>
                  <a:schemeClr val="lt1"/>
                </a:solidFill>
                <a:latin typeface="Open Sans SemiBold"/>
                <a:ea typeface="Open Sans SemiBold"/>
                <a:cs typeface="Open Sans SemiBold"/>
                <a:sym typeface="Open Sans SemiBold"/>
              </a:defRPr>
            </a:lvl2pPr>
            <a:lvl3pPr lvl="2" rtl="0">
              <a:spcBef>
                <a:spcPts val="0"/>
              </a:spcBef>
              <a:spcAft>
                <a:spcPts val="0"/>
              </a:spcAft>
              <a:buClr>
                <a:schemeClr val="lt1"/>
              </a:buClr>
              <a:buSzPts val="1400"/>
              <a:buFont typeface="Open Sans SemiBold"/>
              <a:buNone/>
              <a:defRPr>
                <a:solidFill>
                  <a:schemeClr val="lt1"/>
                </a:solidFill>
                <a:latin typeface="Open Sans SemiBold"/>
                <a:ea typeface="Open Sans SemiBold"/>
                <a:cs typeface="Open Sans SemiBold"/>
                <a:sym typeface="Open Sans SemiBold"/>
              </a:defRPr>
            </a:lvl3pPr>
            <a:lvl4pPr lvl="3" rtl="0">
              <a:spcBef>
                <a:spcPts val="0"/>
              </a:spcBef>
              <a:spcAft>
                <a:spcPts val="0"/>
              </a:spcAft>
              <a:buClr>
                <a:schemeClr val="lt1"/>
              </a:buClr>
              <a:buSzPts val="1400"/>
              <a:buFont typeface="Open Sans SemiBold"/>
              <a:buNone/>
              <a:defRPr>
                <a:solidFill>
                  <a:schemeClr val="lt1"/>
                </a:solidFill>
                <a:latin typeface="Open Sans SemiBold"/>
                <a:ea typeface="Open Sans SemiBold"/>
                <a:cs typeface="Open Sans SemiBold"/>
                <a:sym typeface="Open Sans SemiBold"/>
              </a:defRPr>
            </a:lvl4pPr>
            <a:lvl5pPr lvl="4" rtl="0">
              <a:spcBef>
                <a:spcPts val="0"/>
              </a:spcBef>
              <a:spcAft>
                <a:spcPts val="0"/>
              </a:spcAft>
              <a:buClr>
                <a:schemeClr val="lt1"/>
              </a:buClr>
              <a:buSzPts val="1400"/>
              <a:buFont typeface="Open Sans SemiBold"/>
              <a:buNone/>
              <a:defRPr>
                <a:solidFill>
                  <a:schemeClr val="lt1"/>
                </a:solidFill>
                <a:latin typeface="Open Sans SemiBold"/>
                <a:ea typeface="Open Sans SemiBold"/>
                <a:cs typeface="Open Sans SemiBold"/>
                <a:sym typeface="Open Sans SemiBold"/>
              </a:defRPr>
            </a:lvl5pPr>
            <a:lvl6pPr lvl="5" rtl="0">
              <a:spcBef>
                <a:spcPts val="0"/>
              </a:spcBef>
              <a:spcAft>
                <a:spcPts val="0"/>
              </a:spcAft>
              <a:buClr>
                <a:schemeClr val="lt1"/>
              </a:buClr>
              <a:buSzPts val="1400"/>
              <a:buFont typeface="Open Sans SemiBold"/>
              <a:buNone/>
              <a:defRPr>
                <a:solidFill>
                  <a:schemeClr val="lt1"/>
                </a:solidFill>
                <a:latin typeface="Open Sans SemiBold"/>
                <a:ea typeface="Open Sans SemiBold"/>
                <a:cs typeface="Open Sans SemiBold"/>
                <a:sym typeface="Open Sans SemiBold"/>
              </a:defRPr>
            </a:lvl6pPr>
            <a:lvl7pPr lvl="6" rtl="0">
              <a:spcBef>
                <a:spcPts val="0"/>
              </a:spcBef>
              <a:spcAft>
                <a:spcPts val="0"/>
              </a:spcAft>
              <a:buClr>
                <a:schemeClr val="lt1"/>
              </a:buClr>
              <a:buSzPts val="1400"/>
              <a:buFont typeface="Open Sans SemiBold"/>
              <a:buNone/>
              <a:defRPr>
                <a:solidFill>
                  <a:schemeClr val="lt1"/>
                </a:solidFill>
                <a:latin typeface="Open Sans SemiBold"/>
                <a:ea typeface="Open Sans SemiBold"/>
                <a:cs typeface="Open Sans SemiBold"/>
                <a:sym typeface="Open Sans SemiBold"/>
              </a:defRPr>
            </a:lvl7pPr>
            <a:lvl8pPr lvl="7" rtl="0">
              <a:spcBef>
                <a:spcPts val="0"/>
              </a:spcBef>
              <a:spcAft>
                <a:spcPts val="0"/>
              </a:spcAft>
              <a:buClr>
                <a:schemeClr val="lt1"/>
              </a:buClr>
              <a:buSzPts val="1400"/>
              <a:buFont typeface="Open Sans SemiBold"/>
              <a:buNone/>
              <a:defRPr>
                <a:solidFill>
                  <a:schemeClr val="lt1"/>
                </a:solidFill>
                <a:latin typeface="Open Sans SemiBold"/>
                <a:ea typeface="Open Sans SemiBold"/>
                <a:cs typeface="Open Sans SemiBold"/>
                <a:sym typeface="Open Sans SemiBold"/>
              </a:defRPr>
            </a:lvl8pPr>
            <a:lvl9pPr lvl="8" rtl="0">
              <a:spcBef>
                <a:spcPts val="0"/>
              </a:spcBef>
              <a:spcAft>
                <a:spcPts val="0"/>
              </a:spcAft>
              <a:buClr>
                <a:schemeClr val="lt1"/>
              </a:buClr>
              <a:buSzPts val="1400"/>
              <a:buFont typeface="Open Sans SemiBold"/>
              <a:buNone/>
              <a:defRPr>
                <a:solidFill>
                  <a:schemeClr val="lt1"/>
                </a:solidFill>
                <a:latin typeface="Open Sans SemiBold"/>
                <a:ea typeface="Open Sans SemiBold"/>
                <a:cs typeface="Open Sans SemiBold"/>
                <a:sym typeface="Open Sans SemiBold"/>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White">
  <p:cSld name="TITLE_AND_BODY_1_1_1">
    <p:bg>
      <p:bgPr>
        <a:blipFill>
          <a:blip r:embed="rId2">
            <a:alphaModFix/>
          </a:blip>
          <a:stretch>
            <a:fillRect/>
          </a:stretch>
        </a:blipFill>
      </p:bgPr>
    </p:bg>
    <p:spTree>
      <p:nvGrpSpPr>
        <p:cNvPr id="41" name="Shape 41"/>
        <p:cNvGrpSpPr/>
        <p:nvPr/>
      </p:nvGrpSpPr>
      <p:grpSpPr>
        <a:xfrm>
          <a:off x="0" y="0"/>
          <a:ext cx="0" cy="0"/>
          <a:chOff x="0" y="0"/>
          <a:chExt cx="0" cy="0"/>
        </a:xfrm>
      </p:grpSpPr>
      <p:sp>
        <p:nvSpPr>
          <p:cNvPr id="42" name="Google Shape;42;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47" name="Shape 47"/>
        <p:cNvGrpSpPr/>
        <p:nvPr/>
      </p:nvGrpSpPr>
      <p:grpSpPr>
        <a:xfrm>
          <a:off x="0" y="0"/>
          <a:ext cx="0" cy="0"/>
          <a:chOff x="0" y="0"/>
          <a:chExt cx="0" cy="0"/>
        </a:xfrm>
      </p:grpSpPr>
      <p:sp>
        <p:nvSpPr>
          <p:cNvPr id="48" name="Google Shape;48;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49" name="Google Shape;49;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0" name="Google Shape;50;p1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1" name="Shape 51"/>
        <p:cNvGrpSpPr/>
        <p:nvPr/>
      </p:nvGrpSpPr>
      <p:grpSpPr>
        <a:xfrm>
          <a:off x="0" y="0"/>
          <a:ext cx="0" cy="0"/>
          <a:chOff x="0" y="0"/>
          <a:chExt cx="0" cy="0"/>
        </a:xfrm>
      </p:grpSpPr>
      <p:sp>
        <p:nvSpPr>
          <p:cNvPr id="52" name="Google Shape;52;p14"/>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53" name="Google Shape;53;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54" name="Shape 54"/>
        <p:cNvGrpSpPr/>
        <p:nvPr/>
      </p:nvGrpSpPr>
      <p:grpSpPr>
        <a:xfrm>
          <a:off x="0" y="0"/>
          <a:ext cx="0" cy="0"/>
          <a:chOff x="0" y="0"/>
          <a:chExt cx="0" cy="0"/>
        </a:xfrm>
      </p:grpSpPr>
      <p:sp>
        <p:nvSpPr>
          <p:cNvPr id="55" name="Google Shape;55;p1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6" name="Google Shape;56;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57" name="Google Shape;57;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8" name="Shape 58"/>
        <p:cNvGrpSpPr/>
        <p:nvPr/>
      </p:nvGrpSpPr>
      <p:grpSpPr>
        <a:xfrm>
          <a:off x="0" y="0"/>
          <a:ext cx="0" cy="0"/>
          <a:chOff x="0" y="0"/>
          <a:chExt cx="0" cy="0"/>
        </a:xfrm>
      </p:grpSpPr>
      <p:sp>
        <p:nvSpPr>
          <p:cNvPr id="59" name="Google Shape;59;p1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0" name="Google Shape;60;p16"/>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61" name="Google Shape;61;p16"/>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62" name="Google Shape;62;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3" name="Shape 63"/>
        <p:cNvGrpSpPr/>
        <p:nvPr/>
      </p:nvGrpSpPr>
      <p:grpSpPr>
        <a:xfrm>
          <a:off x="0" y="0"/>
          <a:ext cx="0" cy="0"/>
          <a:chOff x="0" y="0"/>
          <a:chExt cx="0" cy="0"/>
        </a:xfrm>
      </p:grpSpPr>
      <p:sp>
        <p:nvSpPr>
          <p:cNvPr id="64" name="Google Shape;64;p17"/>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5" name="Google Shape;65;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6" name="Shape 66"/>
        <p:cNvGrpSpPr/>
        <p:nvPr/>
      </p:nvGrpSpPr>
      <p:grpSpPr>
        <a:xfrm>
          <a:off x="0" y="0"/>
          <a:ext cx="0" cy="0"/>
          <a:chOff x="0" y="0"/>
          <a:chExt cx="0" cy="0"/>
        </a:xfrm>
      </p:grpSpPr>
      <p:sp>
        <p:nvSpPr>
          <p:cNvPr id="67" name="Google Shape;67;p18"/>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68" name="Google Shape;68;p18"/>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69" name="Google Shape;69;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0" name="Shape 70"/>
        <p:cNvGrpSpPr/>
        <p:nvPr/>
      </p:nvGrpSpPr>
      <p:grpSpPr>
        <a:xfrm>
          <a:off x="0" y="0"/>
          <a:ext cx="0" cy="0"/>
          <a:chOff x="0" y="0"/>
          <a:chExt cx="0" cy="0"/>
        </a:xfrm>
      </p:grpSpPr>
      <p:sp>
        <p:nvSpPr>
          <p:cNvPr id="71" name="Google Shape;71;p19"/>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72" name="Google Shape;72;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3" name="Shape 73"/>
        <p:cNvGrpSpPr/>
        <p:nvPr/>
      </p:nvGrpSpPr>
      <p:grpSpPr>
        <a:xfrm>
          <a:off x="0" y="0"/>
          <a:ext cx="0" cy="0"/>
          <a:chOff x="0" y="0"/>
          <a:chExt cx="0" cy="0"/>
        </a:xfrm>
      </p:grpSpPr>
      <p:sp>
        <p:nvSpPr>
          <p:cNvPr id="74" name="Google Shape;74;p20"/>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20"/>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76" name="Google Shape;76;p20"/>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77" name="Google Shape;77;p20"/>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78" name="Google Shape;78;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9" name="Shape 79"/>
        <p:cNvGrpSpPr/>
        <p:nvPr/>
      </p:nvGrpSpPr>
      <p:grpSpPr>
        <a:xfrm>
          <a:off x="0" y="0"/>
          <a:ext cx="0" cy="0"/>
          <a:chOff x="0" y="0"/>
          <a:chExt cx="0" cy="0"/>
        </a:xfrm>
      </p:grpSpPr>
      <p:sp>
        <p:nvSpPr>
          <p:cNvPr id="80" name="Google Shape;80;p21"/>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1800"/>
              <a:buNone/>
              <a:defRPr/>
            </a:lvl1pPr>
          </a:lstStyle>
          <a:p/>
        </p:txBody>
      </p:sp>
      <p:sp>
        <p:nvSpPr>
          <p:cNvPr id="81" name="Google Shape;81;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4" name="Shape 14"/>
        <p:cNvGrpSpPr/>
        <p:nvPr/>
      </p:nvGrpSpPr>
      <p:grpSpPr>
        <a:xfrm>
          <a:off x="0" y="0"/>
          <a:ext cx="0" cy="0"/>
          <a:chOff x="0" y="0"/>
          <a:chExt cx="0" cy="0"/>
        </a:xfrm>
      </p:grpSpPr>
      <p:sp>
        <p:nvSpPr>
          <p:cNvPr id="15" name="Google Shape;15;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500"/>
              <a:buNone/>
              <a:defRPr sz="3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6" name="Google Shape;16;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2" name="Shape 82"/>
        <p:cNvGrpSpPr/>
        <p:nvPr/>
      </p:nvGrpSpPr>
      <p:grpSpPr>
        <a:xfrm>
          <a:off x="0" y="0"/>
          <a:ext cx="0" cy="0"/>
          <a:chOff x="0" y="0"/>
          <a:chExt cx="0" cy="0"/>
        </a:xfrm>
      </p:grpSpPr>
      <p:sp>
        <p:nvSpPr>
          <p:cNvPr id="83" name="Google Shape;83;p22"/>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84" name="Google Shape;84;p22"/>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rtl="0" algn="ctr">
              <a:spcBef>
                <a:spcPts val="0"/>
              </a:spcBef>
              <a:spcAft>
                <a:spcPts val="0"/>
              </a:spcAft>
              <a:buSzPts val="18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85" name="Google Shape;85;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6" name="Shape 86"/>
        <p:cNvGrpSpPr/>
        <p:nvPr/>
      </p:nvGrpSpPr>
      <p:grpSpPr>
        <a:xfrm>
          <a:off x="0" y="0"/>
          <a:ext cx="0" cy="0"/>
          <a:chOff x="0" y="0"/>
          <a:chExt cx="0" cy="0"/>
        </a:xfrm>
      </p:grpSpPr>
      <p:sp>
        <p:nvSpPr>
          <p:cNvPr id="87" name="Google Shape;87;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formation" type="tx">
  <p:cSld name="TITLE_AND_BODY">
    <p:spTree>
      <p:nvGrpSpPr>
        <p:cNvPr id="17" name="Shape 17"/>
        <p:cNvGrpSpPr/>
        <p:nvPr/>
      </p:nvGrpSpPr>
      <p:grpSpPr>
        <a:xfrm>
          <a:off x="0" y="0"/>
          <a:ext cx="0" cy="0"/>
          <a:chOff x="0" y="0"/>
          <a:chExt cx="0" cy="0"/>
        </a:xfrm>
      </p:grpSpPr>
      <p:sp>
        <p:nvSpPr>
          <p:cNvPr id="18" name="Google Shape;18;p4"/>
          <p:cNvSpPr txBox="1"/>
          <p:nvPr>
            <p:ph type="title"/>
          </p:nvPr>
        </p:nvSpPr>
        <p:spPr>
          <a:xfrm>
            <a:off x="692700" y="749825"/>
            <a:ext cx="75555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9" name="Google Shape;19;p4"/>
          <p:cNvSpPr txBox="1"/>
          <p:nvPr>
            <p:ph idx="1" type="body"/>
          </p:nvPr>
        </p:nvSpPr>
        <p:spPr>
          <a:xfrm>
            <a:off x="692700" y="1326930"/>
            <a:ext cx="78117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0" name="Google Shape;20;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rge Image Right">
  <p:cSld name="TITLE_AND_BODY_1">
    <p:bg>
      <p:bgPr>
        <a:blipFill>
          <a:blip r:embed="rId2">
            <a:alphaModFix/>
          </a:blip>
          <a:stretch>
            <a:fillRect/>
          </a:stretch>
        </a:blipFill>
      </p:bgPr>
    </p:bg>
    <p:spTree>
      <p:nvGrpSpPr>
        <p:cNvPr id="21" name="Shape 21"/>
        <p:cNvGrpSpPr/>
        <p:nvPr/>
      </p:nvGrpSpPr>
      <p:grpSpPr>
        <a:xfrm>
          <a:off x="0" y="0"/>
          <a:ext cx="0" cy="0"/>
          <a:chOff x="0" y="0"/>
          <a:chExt cx="0" cy="0"/>
        </a:xfrm>
      </p:grpSpPr>
      <p:sp>
        <p:nvSpPr>
          <p:cNvPr id="22" name="Google Shape;22;p5"/>
          <p:cNvSpPr txBox="1"/>
          <p:nvPr>
            <p:ph type="title"/>
          </p:nvPr>
        </p:nvSpPr>
        <p:spPr>
          <a:xfrm>
            <a:off x="692700" y="749825"/>
            <a:ext cx="63534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3" name="Google Shape;23;p5"/>
          <p:cNvSpPr txBox="1"/>
          <p:nvPr>
            <p:ph idx="1" type="body"/>
          </p:nvPr>
        </p:nvSpPr>
        <p:spPr>
          <a:xfrm>
            <a:off x="692700" y="1322525"/>
            <a:ext cx="3615600" cy="34164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TITLE_AND_BODY_1_1">
    <p:bg>
      <p:bgPr>
        <a:blipFill>
          <a:blip r:embed="rId2">
            <a:alphaModFix/>
          </a:blip>
          <a:stretch>
            <a:fillRect/>
          </a:stretch>
        </a:blipFill>
      </p:bgPr>
    </p:bg>
    <p:spTree>
      <p:nvGrpSpPr>
        <p:cNvPr id="25" name="Shape 25"/>
        <p:cNvGrpSpPr/>
        <p:nvPr/>
      </p:nvGrpSpPr>
      <p:grpSpPr>
        <a:xfrm>
          <a:off x="0" y="0"/>
          <a:ext cx="0" cy="0"/>
          <a:chOff x="0" y="0"/>
          <a:chExt cx="0" cy="0"/>
        </a:xfrm>
      </p:grpSpPr>
      <p:sp>
        <p:nvSpPr>
          <p:cNvPr id="26" name="Google Shape;26;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formation and Two Images" type="twoColTx">
  <p:cSld name="TITLE_AND_TWO_COLUMNS">
    <p:bg>
      <p:bgPr>
        <a:blipFill>
          <a:blip r:embed="rId2">
            <a:alphaModFix/>
          </a:blip>
          <a:stretch>
            <a:fillRect/>
          </a:stretch>
        </a:blipFill>
      </p:bgPr>
    </p:bg>
    <p:spTree>
      <p:nvGrpSpPr>
        <p:cNvPr id="27" name="Shape 27"/>
        <p:cNvGrpSpPr/>
        <p:nvPr/>
      </p:nvGrpSpPr>
      <p:grpSpPr>
        <a:xfrm>
          <a:off x="0" y="0"/>
          <a:ext cx="0" cy="0"/>
          <a:chOff x="0" y="0"/>
          <a:chExt cx="0" cy="0"/>
        </a:xfrm>
      </p:grpSpPr>
      <p:sp>
        <p:nvSpPr>
          <p:cNvPr id="28" name="Google Shape;28;p7"/>
          <p:cNvSpPr txBox="1"/>
          <p:nvPr>
            <p:ph type="title"/>
          </p:nvPr>
        </p:nvSpPr>
        <p:spPr>
          <a:xfrm>
            <a:off x="692700" y="749825"/>
            <a:ext cx="75555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9" name="Google Shape;29;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0" name="Google Shape;30;p7"/>
          <p:cNvSpPr txBox="1"/>
          <p:nvPr>
            <p:ph idx="1" type="subTitle"/>
          </p:nvPr>
        </p:nvSpPr>
        <p:spPr>
          <a:xfrm>
            <a:off x="811375" y="2149460"/>
            <a:ext cx="3530100" cy="360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dk1"/>
              </a:buClr>
              <a:buSzPts val="1300"/>
              <a:buFont typeface="Open Sans SemiBold"/>
              <a:buNone/>
              <a:defRPr sz="1300">
                <a:solidFill>
                  <a:schemeClr val="dk1"/>
                </a:solidFill>
                <a:latin typeface="Open Sans SemiBold"/>
                <a:ea typeface="Open Sans SemiBold"/>
                <a:cs typeface="Open Sans SemiBold"/>
                <a:sym typeface="Open Sans SemiBold"/>
              </a:defRPr>
            </a:lvl1pPr>
            <a:lvl2pPr lvl="1">
              <a:spcBef>
                <a:spcPts val="0"/>
              </a:spcBef>
              <a:spcAft>
                <a:spcPts val="0"/>
              </a:spcAft>
              <a:buClr>
                <a:schemeClr val="dk1"/>
              </a:buClr>
              <a:buSzPts val="1300"/>
              <a:buFont typeface="Open Sans SemiBold"/>
              <a:buNone/>
              <a:defRPr sz="1300">
                <a:solidFill>
                  <a:schemeClr val="dk1"/>
                </a:solidFill>
                <a:latin typeface="Open Sans SemiBold"/>
                <a:ea typeface="Open Sans SemiBold"/>
                <a:cs typeface="Open Sans SemiBold"/>
                <a:sym typeface="Open Sans SemiBold"/>
              </a:defRPr>
            </a:lvl2pPr>
            <a:lvl3pPr lvl="2">
              <a:spcBef>
                <a:spcPts val="0"/>
              </a:spcBef>
              <a:spcAft>
                <a:spcPts val="0"/>
              </a:spcAft>
              <a:buClr>
                <a:schemeClr val="dk1"/>
              </a:buClr>
              <a:buSzPts val="1300"/>
              <a:buFont typeface="Open Sans SemiBold"/>
              <a:buNone/>
              <a:defRPr sz="1300">
                <a:solidFill>
                  <a:schemeClr val="dk1"/>
                </a:solidFill>
                <a:latin typeface="Open Sans SemiBold"/>
                <a:ea typeface="Open Sans SemiBold"/>
                <a:cs typeface="Open Sans SemiBold"/>
                <a:sym typeface="Open Sans SemiBold"/>
              </a:defRPr>
            </a:lvl3pPr>
            <a:lvl4pPr lvl="3">
              <a:spcBef>
                <a:spcPts val="0"/>
              </a:spcBef>
              <a:spcAft>
                <a:spcPts val="0"/>
              </a:spcAft>
              <a:buClr>
                <a:schemeClr val="dk1"/>
              </a:buClr>
              <a:buSzPts val="1300"/>
              <a:buFont typeface="Open Sans SemiBold"/>
              <a:buNone/>
              <a:defRPr sz="1300">
                <a:solidFill>
                  <a:schemeClr val="dk1"/>
                </a:solidFill>
                <a:latin typeface="Open Sans SemiBold"/>
                <a:ea typeface="Open Sans SemiBold"/>
                <a:cs typeface="Open Sans SemiBold"/>
                <a:sym typeface="Open Sans SemiBold"/>
              </a:defRPr>
            </a:lvl4pPr>
            <a:lvl5pPr lvl="4">
              <a:spcBef>
                <a:spcPts val="0"/>
              </a:spcBef>
              <a:spcAft>
                <a:spcPts val="0"/>
              </a:spcAft>
              <a:buClr>
                <a:schemeClr val="dk1"/>
              </a:buClr>
              <a:buSzPts val="1300"/>
              <a:buFont typeface="Open Sans SemiBold"/>
              <a:buNone/>
              <a:defRPr sz="1300">
                <a:solidFill>
                  <a:schemeClr val="dk1"/>
                </a:solidFill>
                <a:latin typeface="Open Sans SemiBold"/>
                <a:ea typeface="Open Sans SemiBold"/>
                <a:cs typeface="Open Sans SemiBold"/>
                <a:sym typeface="Open Sans SemiBold"/>
              </a:defRPr>
            </a:lvl5pPr>
            <a:lvl6pPr lvl="5">
              <a:spcBef>
                <a:spcPts val="0"/>
              </a:spcBef>
              <a:spcAft>
                <a:spcPts val="0"/>
              </a:spcAft>
              <a:buClr>
                <a:schemeClr val="dk1"/>
              </a:buClr>
              <a:buSzPts val="1300"/>
              <a:buFont typeface="Open Sans SemiBold"/>
              <a:buNone/>
              <a:defRPr sz="1300">
                <a:solidFill>
                  <a:schemeClr val="dk1"/>
                </a:solidFill>
                <a:latin typeface="Open Sans SemiBold"/>
                <a:ea typeface="Open Sans SemiBold"/>
                <a:cs typeface="Open Sans SemiBold"/>
                <a:sym typeface="Open Sans SemiBold"/>
              </a:defRPr>
            </a:lvl6pPr>
            <a:lvl7pPr lvl="6">
              <a:spcBef>
                <a:spcPts val="0"/>
              </a:spcBef>
              <a:spcAft>
                <a:spcPts val="0"/>
              </a:spcAft>
              <a:buClr>
                <a:schemeClr val="dk1"/>
              </a:buClr>
              <a:buSzPts val="1300"/>
              <a:buFont typeface="Open Sans SemiBold"/>
              <a:buNone/>
              <a:defRPr sz="1300">
                <a:solidFill>
                  <a:schemeClr val="dk1"/>
                </a:solidFill>
                <a:latin typeface="Open Sans SemiBold"/>
                <a:ea typeface="Open Sans SemiBold"/>
                <a:cs typeface="Open Sans SemiBold"/>
                <a:sym typeface="Open Sans SemiBold"/>
              </a:defRPr>
            </a:lvl7pPr>
            <a:lvl8pPr lvl="7">
              <a:spcBef>
                <a:spcPts val="0"/>
              </a:spcBef>
              <a:spcAft>
                <a:spcPts val="0"/>
              </a:spcAft>
              <a:buClr>
                <a:schemeClr val="dk1"/>
              </a:buClr>
              <a:buSzPts val="1300"/>
              <a:buFont typeface="Open Sans SemiBold"/>
              <a:buNone/>
              <a:defRPr sz="1300">
                <a:solidFill>
                  <a:schemeClr val="dk1"/>
                </a:solidFill>
                <a:latin typeface="Open Sans SemiBold"/>
                <a:ea typeface="Open Sans SemiBold"/>
                <a:cs typeface="Open Sans SemiBold"/>
                <a:sym typeface="Open Sans SemiBold"/>
              </a:defRPr>
            </a:lvl8pPr>
            <a:lvl9pPr lvl="8">
              <a:spcBef>
                <a:spcPts val="0"/>
              </a:spcBef>
              <a:spcAft>
                <a:spcPts val="0"/>
              </a:spcAft>
              <a:buClr>
                <a:schemeClr val="dk1"/>
              </a:buClr>
              <a:buSzPts val="1300"/>
              <a:buFont typeface="Open Sans SemiBold"/>
              <a:buNone/>
              <a:defRPr sz="1300">
                <a:solidFill>
                  <a:schemeClr val="dk1"/>
                </a:solidFill>
                <a:latin typeface="Open Sans SemiBold"/>
                <a:ea typeface="Open Sans SemiBold"/>
                <a:cs typeface="Open Sans SemiBold"/>
                <a:sym typeface="Open Sans SemiBold"/>
              </a:defRPr>
            </a:lvl9pPr>
          </a:lstStyle>
          <a:p/>
        </p:txBody>
      </p:sp>
      <p:sp>
        <p:nvSpPr>
          <p:cNvPr id="31" name="Google Shape;31;p7"/>
          <p:cNvSpPr txBox="1"/>
          <p:nvPr>
            <p:ph idx="2" type="subTitle"/>
          </p:nvPr>
        </p:nvSpPr>
        <p:spPr>
          <a:xfrm>
            <a:off x="4802400" y="2149460"/>
            <a:ext cx="3530100" cy="3606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dk1"/>
              </a:buClr>
              <a:buSzPts val="1300"/>
              <a:buFont typeface="Open Sans SemiBold"/>
              <a:buNone/>
              <a:defRPr sz="1300">
                <a:solidFill>
                  <a:schemeClr val="dk1"/>
                </a:solidFill>
                <a:latin typeface="Open Sans SemiBold"/>
                <a:ea typeface="Open Sans SemiBold"/>
                <a:cs typeface="Open Sans SemiBold"/>
                <a:sym typeface="Open Sans SemiBold"/>
              </a:defRPr>
            </a:lvl1pPr>
            <a:lvl2pPr lvl="1" rtl="0">
              <a:spcBef>
                <a:spcPts val="0"/>
              </a:spcBef>
              <a:spcAft>
                <a:spcPts val="0"/>
              </a:spcAft>
              <a:buClr>
                <a:schemeClr val="dk1"/>
              </a:buClr>
              <a:buSzPts val="1300"/>
              <a:buFont typeface="Open Sans SemiBold"/>
              <a:buNone/>
              <a:defRPr sz="1300">
                <a:solidFill>
                  <a:schemeClr val="dk1"/>
                </a:solidFill>
                <a:latin typeface="Open Sans SemiBold"/>
                <a:ea typeface="Open Sans SemiBold"/>
                <a:cs typeface="Open Sans SemiBold"/>
                <a:sym typeface="Open Sans SemiBold"/>
              </a:defRPr>
            </a:lvl2pPr>
            <a:lvl3pPr lvl="2" rtl="0">
              <a:spcBef>
                <a:spcPts val="0"/>
              </a:spcBef>
              <a:spcAft>
                <a:spcPts val="0"/>
              </a:spcAft>
              <a:buClr>
                <a:schemeClr val="dk1"/>
              </a:buClr>
              <a:buSzPts val="1300"/>
              <a:buFont typeface="Open Sans SemiBold"/>
              <a:buNone/>
              <a:defRPr sz="1300">
                <a:solidFill>
                  <a:schemeClr val="dk1"/>
                </a:solidFill>
                <a:latin typeface="Open Sans SemiBold"/>
                <a:ea typeface="Open Sans SemiBold"/>
                <a:cs typeface="Open Sans SemiBold"/>
                <a:sym typeface="Open Sans SemiBold"/>
              </a:defRPr>
            </a:lvl3pPr>
            <a:lvl4pPr lvl="3" rtl="0">
              <a:spcBef>
                <a:spcPts val="0"/>
              </a:spcBef>
              <a:spcAft>
                <a:spcPts val="0"/>
              </a:spcAft>
              <a:buClr>
                <a:schemeClr val="dk1"/>
              </a:buClr>
              <a:buSzPts val="1300"/>
              <a:buFont typeface="Open Sans SemiBold"/>
              <a:buNone/>
              <a:defRPr sz="1300">
                <a:solidFill>
                  <a:schemeClr val="dk1"/>
                </a:solidFill>
                <a:latin typeface="Open Sans SemiBold"/>
                <a:ea typeface="Open Sans SemiBold"/>
                <a:cs typeface="Open Sans SemiBold"/>
                <a:sym typeface="Open Sans SemiBold"/>
              </a:defRPr>
            </a:lvl4pPr>
            <a:lvl5pPr lvl="4" rtl="0">
              <a:spcBef>
                <a:spcPts val="0"/>
              </a:spcBef>
              <a:spcAft>
                <a:spcPts val="0"/>
              </a:spcAft>
              <a:buClr>
                <a:schemeClr val="dk1"/>
              </a:buClr>
              <a:buSzPts val="1300"/>
              <a:buFont typeface="Open Sans SemiBold"/>
              <a:buNone/>
              <a:defRPr sz="1300">
                <a:solidFill>
                  <a:schemeClr val="dk1"/>
                </a:solidFill>
                <a:latin typeface="Open Sans SemiBold"/>
                <a:ea typeface="Open Sans SemiBold"/>
                <a:cs typeface="Open Sans SemiBold"/>
                <a:sym typeface="Open Sans SemiBold"/>
              </a:defRPr>
            </a:lvl5pPr>
            <a:lvl6pPr lvl="5" rtl="0">
              <a:spcBef>
                <a:spcPts val="0"/>
              </a:spcBef>
              <a:spcAft>
                <a:spcPts val="0"/>
              </a:spcAft>
              <a:buClr>
                <a:schemeClr val="dk1"/>
              </a:buClr>
              <a:buSzPts val="1300"/>
              <a:buFont typeface="Open Sans SemiBold"/>
              <a:buNone/>
              <a:defRPr sz="1300">
                <a:solidFill>
                  <a:schemeClr val="dk1"/>
                </a:solidFill>
                <a:latin typeface="Open Sans SemiBold"/>
                <a:ea typeface="Open Sans SemiBold"/>
                <a:cs typeface="Open Sans SemiBold"/>
                <a:sym typeface="Open Sans SemiBold"/>
              </a:defRPr>
            </a:lvl6pPr>
            <a:lvl7pPr lvl="6" rtl="0">
              <a:spcBef>
                <a:spcPts val="0"/>
              </a:spcBef>
              <a:spcAft>
                <a:spcPts val="0"/>
              </a:spcAft>
              <a:buClr>
                <a:schemeClr val="dk1"/>
              </a:buClr>
              <a:buSzPts val="1300"/>
              <a:buFont typeface="Open Sans SemiBold"/>
              <a:buNone/>
              <a:defRPr sz="1300">
                <a:solidFill>
                  <a:schemeClr val="dk1"/>
                </a:solidFill>
                <a:latin typeface="Open Sans SemiBold"/>
                <a:ea typeface="Open Sans SemiBold"/>
                <a:cs typeface="Open Sans SemiBold"/>
                <a:sym typeface="Open Sans SemiBold"/>
              </a:defRPr>
            </a:lvl7pPr>
            <a:lvl8pPr lvl="7" rtl="0">
              <a:spcBef>
                <a:spcPts val="0"/>
              </a:spcBef>
              <a:spcAft>
                <a:spcPts val="0"/>
              </a:spcAft>
              <a:buClr>
                <a:schemeClr val="dk1"/>
              </a:buClr>
              <a:buSzPts val="1300"/>
              <a:buFont typeface="Open Sans SemiBold"/>
              <a:buNone/>
              <a:defRPr sz="1300">
                <a:solidFill>
                  <a:schemeClr val="dk1"/>
                </a:solidFill>
                <a:latin typeface="Open Sans SemiBold"/>
                <a:ea typeface="Open Sans SemiBold"/>
                <a:cs typeface="Open Sans SemiBold"/>
                <a:sym typeface="Open Sans SemiBold"/>
              </a:defRPr>
            </a:lvl8pPr>
            <a:lvl9pPr lvl="8" rtl="0">
              <a:spcBef>
                <a:spcPts val="0"/>
              </a:spcBef>
              <a:spcAft>
                <a:spcPts val="0"/>
              </a:spcAft>
              <a:buClr>
                <a:schemeClr val="dk1"/>
              </a:buClr>
              <a:buSzPts val="1300"/>
              <a:buFont typeface="Open Sans SemiBold"/>
              <a:buNone/>
              <a:defRPr sz="1300">
                <a:solidFill>
                  <a:schemeClr val="dk1"/>
                </a:solidFill>
                <a:latin typeface="Open Sans SemiBold"/>
                <a:ea typeface="Open Sans SemiBold"/>
                <a:cs typeface="Open Sans SemiBold"/>
                <a:sym typeface="Open Sans SemiBold"/>
              </a:defRPr>
            </a:lvl9pPr>
          </a:lstStyle>
          <a:p/>
        </p:txBody>
      </p:sp>
      <p:sp>
        <p:nvSpPr>
          <p:cNvPr id="32" name="Google Shape;32;p7"/>
          <p:cNvSpPr txBox="1"/>
          <p:nvPr>
            <p:ph idx="3" type="body"/>
          </p:nvPr>
        </p:nvSpPr>
        <p:spPr>
          <a:xfrm>
            <a:off x="692700" y="1322525"/>
            <a:ext cx="7639800" cy="8031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3" name="Shape 33"/>
        <p:cNvGrpSpPr/>
        <p:nvPr/>
      </p:nvGrpSpPr>
      <p:grpSpPr>
        <a:xfrm>
          <a:off x="0" y="0"/>
          <a:ext cx="0" cy="0"/>
          <a:chOff x="0" y="0"/>
          <a:chExt cx="0" cy="0"/>
        </a:xfrm>
      </p:grpSpPr>
      <p:sp>
        <p:nvSpPr>
          <p:cNvPr id="34" name="Google Shape;34;p8"/>
          <p:cNvSpPr txBox="1"/>
          <p:nvPr>
            <p:ph type="title"/>
          </p:nvPr>
        </p:nvSpPr>
        <p:spPr>
          <a:xfrm>
            <a:off x="692700" y="749825"/>
            <a:ext cx="75555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5" name="Google Shape;35;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6" name="Shape 36"/>
        <p:cNvGrpSpPr/>
        <p:nvPr/>
      </p:nvGrpSpPr>
      <p:grpSpPr>
        <a:xfrm>
          <a:off x="0" y="0"/>
          <a:ext cx="0" cy="0"/>
          <a:chOff x="0" y="0"/>
          <a:chExt cx="0" cy="0"/>
        </a:xfrm>
      </p:grpSpPr>
      <p:sp>
        <p:nvSpPr>
          <p:cNvPr id="37" name="Google Shape;37;p9"/>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3500"/>
              <a:buNone/>
              <a:defRPr sz="3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8" name="Google Shape;3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9" name="Shape 39"/>
        <p:cNvGrpSpPr/>
        <p:nvPr/>
      </p:nvGrpSpPr>
      <p:grpSpPr>
        <a:xfrm>
          <a:off x="0" y="0"/>
          <a:ext cx="0" cy="0"/>
          <a:chOff x="0" y="0"/>
          <a:chExt cx="0" cy="0"/>
        </a:xfrm>
      </p:grpSpPr>
      <p:sp>
        <p:nvSpPr>
          <p:cNvPr id="40" name="Google Shape;40;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11" Type="http://schemas.openxmlformats.org/officeDocument/2006/relationships/slideLayout" Target="../slideLayouts/slideLayout10.xml"/><Relationship Id="rId10" Type="http://schemas.openxmlformats.org/officeDocument/2006/relationships/slideLayout" Target="../slideLayouts/slideLayout9.xml"/><Relationship Id="rId12" Type="http://schemas.openxmlformats.org/officeDocument/2006/relationships/theme" Target="../theme/theme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slideLayout" Target="../slideLayouts/slideLayout12.xml"/><Relationship Id="rId3" Type="http://schemas.openxmlformats.org/officeDocument/2006/relationships/slideLayout" Target="../slideLayouts/slideLayout13.xml"/><Relationship Id="rId4" Type="http://schemas.openxmlformats.org/officeDocument/2006/relationships/slideLayout" Target="../slideLayouts/slideLayout14.xml"/><Relationship Id="rId11" Type="http://schemas.openxmlformats.org/officeDocument/2006/relationships/slideLayout" Target="../slideLayouts/slideLayout21.xml"/><Relationship Id="rId10" Type="http://schemas.openxmlformats.org/officeDocument/2006/relationships/slideLayout" Target="../slideLayouts/slideLayout20.xml"/><Relationship Id="rId12" Type="http://schemas.openxmlformats.org/officeDocument/2006/relationships/theme" Target="../theme/theme1.xml"/><Relationship Id="rId9" Type="http://schemas.openxmlformats.org/officeDocument/2006/relationships/slideLayout" Target="../slideLayouts/slideLayout19.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
          <p:cNvSpPr txBox="1"/>
          <p:nvPr>
            <p:ph type="title"/>
          </p:nvPr>
        </p:nvSpPr>
        <p:spPr>
          <a:xfrm>
            <a:off x="692700" y="749825"/>
            <a:ext cx="75555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Barlow ExtraBold"/>
              <a:buNone/>
              <a:defRPr sz="2800">
                <a:solidFill>
                  <a:schemeClr val="dk1"/>
                </a:solidFill>
                <a:latin typeface="Barlow ExtraBold"/>
                <a:ea typeface="Barlow ExtraBold"/>
                <a:cs typeface="Barlow ExtraBold"/>
                <a:sym typeface="Barlow ExtraBold"/>
              </a:defRPr>
            </a:lvl1pPr>
            <a:lvl2pPr lvl="1">
              <a:spcBef>
                <a:spcPts val="0"/>
              </a:spcBef>
              <a:spcAft>
                <a:spcPts val="0"/>
              </a:spcAft>
              <a:buClr>
                <a:schemeClr val="dk1"/>
              </a:buClr>
              <a:buSzPts val="2800"/>
              <a:buFont typeface="Barlow ExtraBold"/>
              <a:buNone/>
              <a:defRPr sz="2800">
                <a:solidFill>
                  <a:schemeClr val="dk1"/>
                </a:solidFill>
                <a:latin typeface="Barlow ExtraBold"/>
                <a:ea typeface="Barlow ExtraBold"/>
                <a:cs typeface="Barlow ExtraBold"/>
                <a:sym typeface="Barlow ExtraBold"/>
              </a:defRPr>
            </a:lvl2pPr>
            <a:lvl3pPr lvl="2">
              <a:spcBef>
                <a:spcPts val="0"/>
              </a:spcBef>
              <a:spcAft>
                <a:spcPts val="0"/>
              </a:spcAft>
              <a:buClr>
                <a:schemeClr val="dk1"/>
              </a:buClr>
              <a:buSzPts val="2800"/>
              <a:buFont typeface="Barlow ExtraBold"/>
              <a:buNone/>
              <a:defRPr sz="2800">
                <a:solidFill>
                  <a:schemeClr val="dk1"/>
                </a:solidFill>
                <a:latin typeface="Barlow ExtraBold"/>
                <a:ea typeface="Barlow ExtraBold"/>
                <a:cs typeface="Barlow ExtraBold"/>
                <a:sym typeface="Barlow ExtraBold"/>
              </a:defRPr>
            </a:lvl3pPr>
            <a:lvl4pPr lvl="3">
              <a:spcBef>
                <a:spcPts val="0"/>
              </a:spcBef>
              <a:spcAft>
                <a:spcPts val="0"/>
              </a:spcAft>
              <a:buClr>
                <a:schemeClr val="dk1"/>
              </a:buClr>
              <a:buSzPts val="2800"/>
              <a:buFont typeface="Barlow ExtraBold"/>
              <a:buNone/>
              <a:defRPr sz="2800">
                <a:solidFill>
                  <a:schemeClr val="dk1"/>
                </a:solidFill>
                <a:latin typeface="Barlow ExtraBold"/>
                <a:ea typeface="Barlow ExtraBold"/>
                <a:cs typeface="Barlow ExtraBold"/>
                <a:sym typeface="Barlow ExtraBold"/>
              </a:defRPr>
            </a:lvl4pPr>
            <a:lvl5pPr lvl="4">
              <a:spcBef>
                <a:spcPts val="0"/>
              </a:spcBef>
              <a:spcAft>
                <a:spcPts val="0"/>
              </a:spcAft>
              <a:buClr>
                <a:schemeClr val="dk1"/>
              </a:buClr>
              <a:buSzPts val="2800"/>
              <a:buFont typeface="Barlow ExtraBold"/>
              <a:buNone/>
              <a:defRPr sz="2800">
                <a:solidFill>
                  <a:schemeClr val="dk1"/>
                </a:solidFill>
                <a:latin typeface="Barlow ExtraBold"/>
                <a:ea typeface="Barlow ExtraBold"/>
                <a:cs typeface="Barlow ExtraBold"/>
                <a:sym typeface="Barlow ExtraBold"/>
              </a:defRPr>
            </a:lvl5pPr>
            <a:lvl6pPr lvl="5">
              <a:spcBef>
                <a:spcPts val="0"/>
              </a:spcBef>
              <a:spcAft>
                <a:spcPts val="0"/>
              </a:spcAft>
              <a:buClr>
                <a:schemeClr val="dk1"/>
              </a:buClr>
              <a:buSzPts val="2800"/>
              <a:buFont typeface="Barlow ExtraBold"/>
              <a:buNone/>
              <a:defRPr sz="2800">
                <a:solidFill>
                  <a:schemeClr val="dk1"/>
                </a:solidFill>
                <a:latin typeface="Barlow ExtraBold"/>
                <a:ea typeface="Barlow ExtraBold"/>
                <a:cs typeface="Barlow ExtraBold"/>
                <a:sym typeface="Barlow ExtraBold"/>
              </a:defRPr>
            </a:lvl6pPr>
            <a:lvl7pPr lvl="6">
              <a:spcBef>
                <a:spcPts val="0"/>
              </a:spcBef>
              <a:spcAft>
                <a:spcPts val="0"/>
              </a:spcAft>
              <a:buClr>
                <a:schemeClr val="dk1"/>
              </a:buClr>
              <a:buSzPts val="2800"/>
              <a:buFont typeface="Barlow ExtraBold"/>
              <a:buNone/>
              <a:defRPr sz="2800">
                <a:solidFill>
                  <a:schemeClr val="dk1"/>
                </a:solidFill>
                <a:latin typeface="Barlow ExtraBold"/>
                <a:ea typeface="Barlow ExtraBold"/>
                <a:cs typeface="Barlow ExtraBold"/>
                <a:sym typeface="Barlow ExtraBold"/>
              </a:defRPr>
            </a:lvl7pPr>
            <a:lvl8pPr lvl="7">
              <a:spcBef>
                <a:spcPts val="0"/>
              </a:spcBef>
              <a:spcAft>
                <a:spcPts val="0"/>
              </a:spcAft>
              <a:buClr>
                <a:schemeClr val="dk1"/>
              </a:buClr>
              <a:buSzPts val="2800"/>
              <a:buFont typeface="Barlow ExtraBold"/>
              <a:buNone/>
              <a:defRPr sz="2800">
                <a:solidFill>
                  <a:schemeClr val="dk1"/>
                </a:solidFill>
                <a:latin typeface="Barlow ExtraBold"/>
                <a:ea typeface="Barlow ExtraBold"/>
                <a:cs typeface="Barlow ExtraBold"/>
                <a:sym typeface="Barlow ExtraBold"/>
              </a:defRPr>
            </a:lvl8pPr>
            <a:lvl9pPr lvl="8">
              <a:spcBef>
                <a:spcPts val="0"/>
              </a:spcBef>
              <a:spcAft>
                <a:spcPts val="0"/>
              </a:spcAft>
              <a:buClr>
                <a:schemeClr val="dk1"/>
              </a:buClr>
              <a:buSzPts val="2800"/>
              <a:buFont typeface="Barlow ExtraBold"/>
              <a:buNone/>
              <a:defRPr sz="2800">
                <a:solidFill>
                  <a:schemeClr val="dk1"/>
                </a:solidFill>
                <a:latin typeface="Barlow ExtraBold"/>
                <a:ea typeface="Barlow ExtraBold"/>
                <a:cs typeface="Barlow ExtraBold"/>
                <a:sym typeface="Barlow ExtraBold"/>
              </a:defRPr>
            </a:lvl9pPr>
          </a:lstStyle>
          <a:p/>
        </p:txBody>
      </p:sp>
      <p:sp>
        <p:nvSpPr>
          <p:cNvPr id="7" name="Google Shape;7;p1"/>
          <p:cNvSpPr txBox="1"/>
          <p:nvPr>
            <p:ph idx="1" type="body"/>
          </p:nvPr>
        </p:nvSpPr>
        <p:spPr>
          <a:xfrm>
            <a:off x="692700" y="1326930"/>
            <a:ext cx="7811700" cy="34164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indent="-317500" lvl="1" marL="914400" rtl="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indent="-317500" lvl="2" marL="1371600" rtl="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indent="-317500" lvl="3" marL="1828800" rtl="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indent="-317500" lvl="4" marL="2286000" rtl="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indent="-317500" lvl="5" marL="2743200" rtl="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indent="-317500" lvl="6" marL="3200400" rtl="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indent="-317500" lvl="7" marL="3657600" rtl="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indent="-317500" lvl="8" marL="4114800" rtl="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43" name="Shape 43"/>
        <p:cNvGrpSpPr/>
        <p:nvPr/>
      </p:nvGrpSpPr>
      <p:grpSpPr>
        <a:xfrm>
          <a:off x="0" y="0"/>
          <a:ext cx="0" cy="0"/>
          <a:chOff x="0" y="0"/>
          <a:chExt cx="0" cy="0"/>
        </a:xfrm>
      </p:grpSpPr>
      <p:sp>
        <p:nvSpPr>
          <p:cNvPr id="44" name="Google Shape;44;p1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45" name="Google Shape;45;p1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0"/>
              </a:spcBef>
              <a:spcAft>
                <a:spcPts val="0"/>
              </a:spcAft>
              <a:buClr>
                <a:schemeClr val="dk2"/>
              </a:buClr>
              <a:buSzPts val="1400"/>
              <a:buChar char="○"/>
              <a:defRPr>
                <a:solidFill>
                  <a:schemeClr val="dk2"/>
                </a:solidFill>
              </a:defRPr>
            </a:lvl2pPr>
            <a:lvl3pPr indent="-317500" lvl="2" marL="1371600" rtl="0">
              <a:lnSpc>
                <a:spcPct val="115000"/>
              </a:lnSpc>
              <a:spcBef>
                <a:spcPts val="0"/>
              </a:spcBef>
              <a:spcAft>
                <a:spcPts val="0"/>
              </a:spcAft>
              <a:buClr>
                <a:schemeClr val="dk2"/>
              </a:buClr>
              <a:buSzPts val="1400"/>
              <a:buChar char="■"/>
              <a:defRPr>
                <a:solidFill>
                  <a:schemeClr val="dk2"/>
                </a:solidFill>
              </a:defRPr>
            </a:lvl3pPr>
            <a:lvl4pPr indent="-317500" lvl="3" marL="1828800" rtl="0">
              <a:lnSpc>
                <a:spcPct val="115000"/>
              </a:lnSpc>
              <a:spcBef>
                <a:spcPts val="0"/>
              </a:spcBef>
              <a:spcAft>
                <a:spcPts val="0"/>
              </a:spcAft>
              <a:buClr>
                <a:schemeClr val="dk2"/>
              </a:buClr>
              <a:buSzPts val="1400"/>
              <a:buChar char="●"/>
              <a:defRPr>
                <a:solidFill>
                  <a:schemeClr val="dk2"/>
                </a:solidFill>
              </a:defRPr>
            </a:lvl4pPr>
            <a:lvl5pPr indent="-317500" lvl="4" marL="2286000" rtl="0">
              <a:lnSpc>
                <a:spcPct val="115000"/>
              </a:lnSpc>
              <a:spcBef>
                <a:spcPts val="0"/>
              </a:spcBef>
              <a:spcAft>
                <a:spcPts val="0"/>
              </a:spcAft>
              <a:buClr>
                <a:schemeClr val="dk2"/>
              </a:buClr>
              <a:buSzPts val="1400"/>
              <a:buChar char="○"/>
              <a:defRPr>
                <a:solidFill>
                  <a:schemeClr val="dk2"/>
                </a:solidFill>
              </a:defRPr>
            </a:lvl5pPr>
            <a:lvl6pPr indent="-317500" lvl="5" marL="2743200" rtl="0">
              <a:lnSpc>
                <a:spcPct val="115000"/>
              </a:lnSpc>
              <a:spcBef>
                <a:spcPts val="0"/>
              </a:spcBef>
              <a:spcAft>
                <a:spcPts val="0"/>
              </a:spcAft>
              <a:buClr>
                <a:schemeClr val="dk2"/>
              </a:buClr>
              <a:buSzPts val="1400"/>
              <a:buChar char="■"/>
              <a:defRPr>
                <a:solidFill>
                  <a:schemeClr val="dk2"/>
                </a:solidFill>
              </a:defRPr>
            </a:lvl6pPr>
            <a:lvl7pPr indent="-317500" lvl="6" marL="3200400" rtl="0">
              <a:lnSpc>
                <a:spcPct val="115000"/>
              </a:lnSpc>
              <a:spcBef>
                <a:spcPts val="0"/>
              </a:spcBef>
              <a:spcAft>
                <a:spcPts val="0"/>
              </a:spcAft>
              <a:buClr>
                <a:schemeClr val="dk2"/>
              </a:buClr>
              <a:buSzPts val="1400"/>
              <a:buChar char="●"/>
              <a:defRPr>
                <a:solidFill>
                  <a:schemeClr val="dk2"/>
                </a:solidFill>
              </a:defRPr>
            </a:lvl7pPr>
            <a:lvl8pPr indent="-317500" lvl="7" marL="3657600" rtl="0">
              <a:lnSpc>
                <a:spcPct val="115000"/>
              </a:lnSpc>
              <a:spcBef>
                <a:spcPts val="0"/>
              </a:spcBef>
              <a:spcAft>
                <a:spcPts val="0"/>
              </a:spcAft>
              <a:buClr>
                <a:schemeClr val="dk2"/>
              </a:buClr>
              <a:buSzPts val="1400"/>
              <a:buChar char="○"/>
              <a:defRPr>
                <a:solidFill>
                  <a:schemeClr val="dk2"/>
                </a:solidFill>
              </a:defRPr>
            </a:lvl8pPr>
            <a:lvl9pPr indent="-317500" lvl="8" marL="4114800" rtl="0">
              <a:lnSpc>
                <a:spcPct val="115000"/>
              </a:lnSpc>
              <a:spcBef>
                <a:spcPts val="0"/>
              </a:spcBef>
              <a:spcAft>
                <a:spcPts val="0"/>
              </a:spcAft>
              <a:buClr>
                <a:schemeClr val="dk2"/>
              </a:buClr>
              <a:buSzPts val="1400"/>
              <a:buChar char="■"/>
              <a:defRPr>
                <a:solidFill>
                  <a:schemeClr val="dk2"/>
                </a:solidFill>
              </a:defRPr>
            </a:lvl9pPr>
          </a:lstStyle>
          <a:p/>
        </p:txBody>
      </p:sp>
      <p:sp>
        <p:nvSpPr>
          <p:cNvPr id="46" name="Google Shape;46;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8" r:id="rId1"/>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 id="214748366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hyperlink" Target="https://www.ghspjournal.org/content/3/3/405"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12.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s://replit.com/" TargetMode="External"/><Relationship Id="rId4" Type="http://schemas.openxmlformats.org/officeDocument/2006/relationships/image" Target="../media/image10.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9.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5.xml"/><Relationship Id="rId3" Type="http://schemas.openxmlformats.org/officeDocument/2006/relationships/image" Target="../media/image5.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6.xml"/><Relationship Id="rId3" Type="http://schemas.openxmlformats.org/officeDocument/2006/relationships/hyperlink" Target="https://www.ghspjournal.org/content/3/3/405" TargetMode="Externa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9.xml"/><Relationship Id="rId3" Type="http://schemas.openxmlformats.org/officeDocument/2006/relationships/image" Target="../media/image16.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4.png"/><Relationship Id="rId4" Type="http://schemas.openxmlformats.org/officeDocument/2006/relationships/image" Target="../media/image11.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2.xml"/><Relationship Id="rId3" Type="http://schemas.openxmlformats.org/officeDocument/2006/relationships/image" Target="../media/image13.jp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5.xml"/><Relationship Id="rId3" Type="http://schemas.openxmlformats.org/officeDocument/2006/relationships/image" Target="../media/image18.jp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8.xml"/><Relationship Id="rId3" Type="http://schemas.openxmlformats.org/officeDocument/2006/relationships/image" Target="../media/image19.jp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0.xml"/><Relationship Id="rId3" Type="http://schemas.openxmlformats.org/officeDocument/2006/relationships/image" Target="../media/image15.jp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3.xml"/><Relationship Id="rId3" Type="http://schemas.openxmlformats.org/officeDocument/2006/relationships/image" Target="../media/image14.jpg"/></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4.xml"/><Relationship Id="rId3" Type="http://schemas.openxmlformats.org/officeDocument/2006/relationships/image" Target="../media/image17.jpg"/></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5.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6.xml"/><Relationship Id="rId3" Type="http://schemas.openxmlformats.org/officeDocument/2006/relationships/image" Target="../media/image4.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24"/>
          <p:cNvSpPr txBox="1"/>
          <p:nvPr>
            <p:ph type="ctrTitle"/>
          </p:nvPr>
        </p:nvSpPr>
        <p:spPr>
          <a:xfrm>
            <a:off x="496700" y="3613925"/>
            <a:ext cx="5603100" cy="1160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Introduction</a:t>
            </a:r>
            <a:endParaRPr sz="3500"/>
          </a:p>
        </p:txBody>
      </p:sp>
      <p:sp>
        <p:nvSpPr>
          <p:cNvPr id="93" name="Google Shape;93;p24"/>
          <p:cNvSpPr txBox="1"/>
          <p:nvPr>
            <p:ph idx="1" type="subTitle"/>
          </p:nvPr>
        </p:nvSpPr>
        <p:spPr>
          <a:xfrm>
            <a:off x="496700" y="2733650"/>
            <a:ext cx="4290000" cy="5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Nimish Narang</a:t>
            </a:r>
            <a:endParaRPr/>
          </a:p>
        </p:txBody>
      </p:sp>
      <p:sp>
        <p:nvSpPr>
          <p:cNvPr id="94" name="Google Shape;94;p24"/>
          <p:cNvSpPr txBox="1"/>
          <p:nvPr>
            <p:ph idx="2" type="subTitle"/>
          </p:nvPr>
        </p:nvSpPr>
        <p:spPr>
          <a:xfrm>
            <a:off x="496700" y="3150841"/>
            <a:ext cx="3369000" cy="446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Software Developer</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3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PROJECT DESIGN</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34"/>
          <p:cNvSpPr txBox="1"/>
          <p:nvPr>
            <p:ph type="title"/>
          </p:nvPr>
        </p:nvSpPr>
        <p:spPr>
          <a:xfrm>
            <a:off x="692700" y="749825"/>
            <a:ext cx="755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a:t>PROJECT </a:t>
            </a:r>
            <a:r>
              <a:rPr lang="en"/>
              <a:t>DESIGN</a:t>
            </a:r>
            <a:endParaRPr sz="2800"/>
          </a:p>
        </p:txBody>
      </p:sp>
      <p:sp>
        <p:nvSpPr>
          <p:cNvPr id="157" name="Google Shape;157;p34"/>
          <p:cNvSpPr txBox="1"/>
          <p:nvPr>
            <p:ph idx="1" type="body"/>
          </p:nvPr>
        </p:nvSpPr>
        <p:spPr>
          <a:xfrm>
            <a:off x="692700" y="1483875"/>
            <a:ext cx="6610200" cy="3255000"/>
          </a:xfrm>
          <a:prstGeom prst="rect">
            <a:avLst/>
          </a:prstGeom>
        </p:spPr>
        <p:txBody>
          <a:bodyPr anchorCtr="0" anchor="t" bIns="91425" lIns="91425" spcFirstLastPara="1" rIns="91425" wrap="square" tIns="91425">
            <a:normAutofit/>
          </a:bodyPr>
          <a:lstStyle/>
          <a:p>
            <a:pPr indent="0" lvl="0" marL="0" rtl="0" algn="l">
              <a:lnSpc>
                <a:spcPct val="150000"/>
              </a:lnSpc>
              <a:spcBef>
                <a:spcPts val="0"/>
              </a:spcBef>
              <a:spcAft>
                <a:spcPts val="0"/>
              </a:spcAft>
              <a:buNone/>
            </a:pPr>
            <a:r>
              <a:rPr lang="en"/>
              <a:t>Our program will perform 2 main functions:</a:t>
            </a:r>
            <a:endParaRPr/>
          </a:p>
          <a:p>
            <a:pPr indent="-342900" lvl="0" marL="457200" rtl="0" algn="l">
              <a:lnSpc>
                <a:spcPct val="200000"/>
              </a:lnSpc>
              <a:spcBef>
                <a:spcPts val="1200"/>
              </a:spcBef>
              <a:spcAft>
                <a:spcPts val="0"/>
              </a:spcAft>
              <a:buSzPts val="1800"/>
              <a:buAutoNum type="arabicPeriod"/>
            </a:pPr>
            <a:r>
              <a:rPr lang="en"/>
              <a:t>Run a new diagnosis and store results</a:t>
            </a:r>
            <a:endParaRPr/>
          </a:p>
          <a:p>
            <a:pPr indent="-342900" lvl="0" marL="457200" rtl="0" algn="l">
              <a:lnSpc>
                <a:spcPct val="200000"/>
              </a:lnSpc>
              <a:spcBef>
                <a:spcPts val="0"/>
              </a:spcBef>
              <a:spcAft>
                <a:spcPts val="0"/>
              </a:spcAft>
              <a:buSzPts val="1800"/>
              <a:buAutoNum type="arabicPeriod"/>
            </a:pPr>
            <a:r>
              <a:rPr lang="en"/>
              <a:t>Display a list of previous patients and diagnoses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7">
                                            <p:txEl>
                                              <p:pRg end="0" st="0"/>
                                            </p:txEl>
                                          </p:spTgt>
                                        </p:tgtEl>
                                        <p:attrNameLst>
                                          <p:attrName>style.visibility</p:attrName>
                                        </p:attrNameLst>
                                      </p:cBhvr>
                                      <p:to>
                                        <p:strVal val="visible"/>
                                      </p:to>
                                    </p:set>
                                    <p:animEffect filter="fade" transition="in">
                                      <p:cBhvr>
                                        <p:cTn dur="1000"/>
                                        <p:tgtEl>
                                          <p:spTgt spid="15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7">
                                            <p:txEl>
                                              <p:pRg end="1" st="1"/>
                                            </p:txEl>
                                          </p:spTgt>
                                        </p:tgtEl>
                                        <p:attrNameLst>
                                          <p:attrName>style.visibility</p:attrName>
                                        </p:attrNameLst>
                                      </p:cBhvr>
                                      <p:to>
                                        <p:strVal val="visible"/>
                                      </p:to>
                                    </p:set>
                                    <p:animEffect filter="fade" transition="in">
                                      <p:cBhvr>
                                        <p:cTn dur="1000"/>
                                        <p:tgtEl>
                                          <p:spTgt spid="15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7">
                                            <p:txEl>
                                              <p:pRg end="2" st="2"/>
                                            </p:txEl>
                                          </p:spTgt>
                                        </p:tgtEl>
                                        <p:attrNameLst>
                                          <p:attrName>style.visibility</p:attrName>
                                        </p:attrNameLst>
                                      </p:cBhvr>
                                      <p:to>
                                        <p:strVal val="visible"/>
                                      </p:to>
                                    </p:set>
                                    <p:animEffect filter="fade" transition="in">
                                      <p:cBhvr>
                                        <p:cTn dur="1000"/>
                                        <p:tgtEl>
                                          <p:spTgt spid="157">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35"/>
          <p:cNvSpPr txBox="1"/>
          <p:nvPr>
            <p:ph type="title"/>
          </p:nvPr>
        </p:nvSpPr>
        <p:spPr>
          <a:xfrm>
            <a:off x="692700" y="749825"/>
            <a:ext cx="755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a:t>HOW</a:t>
            </a:r>
            <a:r>
              <a:rPr lang="en"/>
              <a:t> WILL IT WORK?</a:t>
            </a:r>
            <a:endParaRPr sz="2800"/>
          </a:p>
        </p:txBody>
      </p:sp>
      <p:sp>
        <p:nvSpPr>
          <p:cNvPr id="163" name="Google Shape;163;p35"/>
          <p:cNvSpPr txBox="1"/>
          <p:nvPr>
            <p:ph idx="1" type="body"/>
          </p:nvPr>
        </p:nvSpPr>
        <p:spPr>
          <a:xfrm>
            <a:off x="692700" y="1538025"/>
            <a:ext cx="6610200" cy="3201000"/>
          </a:xfrm>
          <a:prstGeom prst="rect">
            <a:avLst/>
          </a:prstGeom>
        </p:spPr>
        <p:txBody>
          <a:bodyPr anchorCtr="0" anchor="t" bIns="91425" lIns="91425" spcFirstLastPara="1" rIns="91425" wrap="square" tIns="91425">
            <a:normAutofit/>
          </a:bodyPr>
          <a:lstStyle/>
          <a:p>
            <a:pPr indent="0" lvl="0" marL="0" rtl="0" algn="l">
              <a:lnSpc>
                <a:spcPct val="150000"/>
              </a:lnSpc>
              <a:spcBef>
                <a:spcPts val="0"/>
              </a:spcBef>
              <a:spcAft>
                <a:spcPts val="0"/>
              </a:spcAft>
              <a:buNone/>
            </a:pPr>
            <a:r>
              <a:rPr lang="en"/>
              <a:t>T</a:t>
            </a:r>
            <a:r>
              <a:rPr lang="en"/>
              <a:t>ext-based program that will run within the Terminal/CMD Prompt.</a:t>
            </a:r>
            <a:endParaRPr/>
          </a:p>
          <a:p>
            <a:pPr indent="-342900" lvl="0" marL="457200" rtl="0" algn="l">
              <a:lnSpc>
                <a:spcPct val="200000"/>
              </a:lnSpc>
              <a:spcBef>
                <a:spcPts val="1200"/>
              </a:spcBef>
              <a:spcAft>
                <a:spcPts val="0"/>
              </a:spcAft>
              <a:buSzPts val="1800"/>
              <a:buAutoNum type="arabicPeriod"/>
            </a:pPr>
            <a:r>
              <a:rPr lang="en"/>
              <a:t>Display prompt/question</a:t>
            </a:r>
            <a:endParaRPr/>
          </a:p>
          <a:p>
            <a:pPr indent="-342900" lvl="0" marL="457200" rtl="0" algn="l">
              <a:lnSpc>
                <a:spcPct val="200000"/>
              </a:lnSpc>
              <a:spcBef>
                <a:spcPts val="0"/>
              </a:spcBef>
              <a:spcAft>
                <a:spcPts val="0"/>
              </a:spcAft>
              <a:buSzPts val="1800"/>
              <a:buAutoNum type="arabicPeriod"/>
            </a:pPr>
            <a:r>
              <a:rPr lang="en"/>
              <a:t>Process user text input</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3">
                                            <p:txEl>
                                              <p:pRg end="0" st="0"/>
                                            </p:txEl>
                                          </p:spTgt>
                                        </p:tgtEl>
                                        <p:attrNameLst>
                                          <p:attrName>style.visibility</p:attrName>
                                        </p:attrNameLst>
                                      </p:cBhvr>
                                      <p:to>
                                        <p:strVal val="visible"/>
                                      </p:to>
                                    </p:set>
                                    <p:animEffect filter="fade" transition="in">
                                      <p:cBhvr>
                                        <p:cTn dur="1000"/>
                                        <p:tgtEl>
                                          <p:spTgt spid="16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3">
                                            <p:txEl>
                                              <p:pRg end="1" st="1"/>
                                            </p:txEl>
                                          </p:spTgt>
                                        </p:tgtEl>
                                        <p:attrNameLst>
                                          <p:attrName>style.visibility</p:attrName>
                                        </p:attrNameLst>
                                      </p:cBhvr>
                                      <p:to>
                                        <p:strVal val="visible"/>
                                      </p:to>
                                    </p:set>
                                    <p:animEffect filter="fade" transition="in">
                                      <p:cBhvr>
                                        <p:cTn dur="1000"/>
                                        <p:tgtEl>
                                          <p:spTgt spid="16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3">
                                            <p:txEl>
                                              <p:pRg end="2" st="2"/>
                                            </p:txEl>
                                          </p:spTgt>
                                        </p:tgtEl>
                                        <p:attrNameLst>
                                          <p:attrName>style.visibility</p:attrName>
                                        </p:attrNameLst>
                                      </p:cBhvr>
                                      <p:to>
                                        <p:strVal val="visible"/>
                                      </p:to>
                                    </p:set>
                                    <p:animEffect filter="fade" transition="in">
                                      <p:cBhvr>
                                        <p:cTn dur="1000"/>
                                        <p:tgtEl>
                                          <p:spTgt spid="163">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36"/>
          <p:cNvSpPr txBox="1"/>
          <p:nvPr>
            <p:ph type="title"/>
          </p:nvPr>
        </p:nvSpPr>
        <p:spPr>
          <a:xfrm>
            <a:off x="692700" y="749825"/>
            <a:ext cx="755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a:t>DIAGNOSIS ALGORITHM</a:t>
            </a:r>
            <a:endParaRPr sz="2800"/>
          </a:p>
        </p:txBody>
      </p:sp>
      <p:pic>
        <p:nvPicPr>
          <p:cNvPr id="169" name="Google Shape;169;p36"/>
          <p:cNvPicPr preferRelativeResize="0"/>
          <p:nvPr/>
        </p:nvPicPr>
        <p:blipFill>
          <a:blip r:embed="rId3">
            <a:alphaModFix/>
          </a:blip>
          <a:stretch>
            <a:fillRect/>
          </a:stretch>
        </p:blipFill>
        <p:spPr>
          <a:xfrm>
            <a:off x="2165400" y="1559675"/>
            <a:ext cx="4610100" cy="32672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9"/>
                                        </p:tgtEl>
                                        <p:attrNameLst>
                                          <p:attrName>style.visibility</p:attrName>
                                        </p:attrNameLst>
                                      </p:cBhvr>
                                      <p:to>
                                        <p:strVal val="visible"/>
                                      </p:to>
                                    </p:set>
                                    <p:animEffect filter="fade" transition="in">
                                      <p:cBhvr>
                                        <p:cTn dur="1000"/>
                                        <p:tgtEl>
                                          <p:spTgt spid="16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37"/>
          <p:cNvSpPr txBox="1"/>
          <p:nvPr>
            <p:ph type="title"/>
          </p:nvPr>
        </p:nvSpPr>
        <p:spPr>
          <a:xfrm>
            <a:off x="692700" y="749825"/>
            <a:ext cx="755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a:t>ATTRIBUTION</a:t>
            </a:r>
            <a:endParaRPr sz="2800"/>
          </a:p>
        </p:txBody>
      </p:sp>
      <p:sp>
        <p:nvSpPr>
          <p:cNvPr id="175" name="Google Shape;175;p37"/>
          <p:cNvSpPr txBox="1"/>
          <p:nvPr/>
        </p:nvSpPr>
        <p:spPr>
          <a:xfrm>
            <a:off x="1447950" y="1615950"/>
            <a:ext cx="6248100" cy="2805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500" u="sng">
                <a:solidFill>
                  <a:srgbClr val="9900FF"/>
                </a:solidFill>
                <a:hlinkClick r:id="rId3">
                  <a:extLst>
                    <a:ext uri="{A12FA001-AC4F-418D-AE19-62706E023703}">
                      <ahyp:hlinkClr val="tx"/>
                    </a:ext>
                  </a:extLst>
                </a:hlinkClick>
              </a:rPr>
              <a:t>https://www.ghspjournal.org/content/3/3/405</a:t>
            </a:r>
            <a:endParaRPr sz="1500">
              <a:solidFill>
                <a:srgbClr val="9900FF"/>
              </a:solidFill>
            </a:endParaRPr>
          </a:p>
          <a:p>
            <a:pPr indent="0" lvl="0" marL="0" rtl="0" algn="l">
              <a:lnSpc>
                <a:spcPct val="115000"/>
              </a:lnSpc>
              <a:spcBef>
                <a:spcPts val="0"/>
              </a:spcBef>
              <a:spcAft>
                <a:spcPts val="0"/>
              </a:spcAft>
              <a:buNone/>
            </a:pPr>
            <a:r>
              <a:t/>
            </a:r>
            <a:endParaRPr sz="1500">
              <a:solidFill>
                <a:srgbClr val="9900FF"/>
              </a:solidFill>
            </a:endParaRPr>
          </a:p>
          <a:p>
            <a:pPr indent="0" lvl="0" marL="0" rtl="0" algn="l">
              <a:lnSpc>
                <a:spcPct val="115000"/>
              </a:lnSpc>
              <a:spcBef>
                <a:spcPts val="0"/>
              </a:spcBef>
              <a:spcAft>
                <a:spcPts val="0"/>
              </a:spcAft>
              <a:buNone/>
            </a:pPr>
            <a:r>
              <a:rPr lang="en" sz="1500">
                <a:solidFill>
                  <a:srgbClr val="9900FF"/>
                </a:solidFill>
              </a:rPr>
              <a:t>Empirically Derived Dehydration Scoring and Decision Tree Models for Children With Diarrhea: Assessment and Internal Validation in a Prospective Cohort Study in Dhaka, Bangladesh</a:t>
            </a:r>
            <a:endParaRPr sz="1500">
              <a:solidFill>
                <a:srgbClr val="9900FF"/>
              </a:solidFill>
            </a:endParaRPr>
          </a:p>
          <a:p>
            <a:pPr indent="0" lvl="0" marL="0" rtl="0" algn="l">
              <a:lnSpc>
                <a:spcPct val="115000"/>
              </a:lnSpc>
              <a:spcBef>
                <a:spcPts val="0"/>
              </a:spcBef>
              <a:spcAft>
                <a:spcPts val="0"/>
              </a:spcAft>
              <a:buNone/>
            </a:pPr>
            <a:r>
              <a:rPr lang="en" sz="1500">
                <a:solidFill>
                  <a:srgbClr val="9900FF"/>
                </a:solidFill>
              </a:rPr>
              <a:t>Adam C Levine, Justin Glavis-Bloom, Payal Modi, Sabiha Nasrin, Soham Rege, Chieh Chu, Christopher H Schmid and Nur H Alam</a:t>
            </a:r>
            <a:endParaRPr sz="1500">
              <a:solidFill>
                <a:srgbClr val="9900FF"/>
              </a:solidFill>
            </a:endParaRPr>
          </a:p>
          <a:p>
            <a:pPr indent="0" lvl="0" marL="0" rtl="0" algn="l">
              <a:lnSpc>
                <a:spcPct val="115000"/>
              </a:lnSpc>
              <a:spcBef>
                <a:spcPts val="0"/>
              </a:spcBef>
              <a:spcAft>
                <a:spcPts val="0"/>
              </a:spcAft>
              <a:buNone/>
            </a:pPr>
            <a:r>
              <a:t/>
            </a:r>
            <a:endParaRPr sz="1500">
              <a:solidFill>
                <a:srgbClr val="9900FF"/>
              </a:solidFill>
            </a:endParaRPr>
          </a:p>
          <a:p>
            <a:pPr indent="0" lvl="0" marL="0" rtl="0" algn="l">
              <a:lnSpc>
                <a:spcPct val="115000"/>
              </a:lnSpc>
              <a:spcBef>
                <a:spcPts val="0"/>
              </a:spcBef>
              <a:spcAft>
                <a:spcPts val="0"/>
              </a:spcAft>
              <a:buNone/>
            </a:pPr>
            <a:r>
              <a:rPr lang="en" sz="1500">
                <a:solidFill>
                  <a:srgbClr val="9900FF"/>
                </a:solidFill>
              </a:rPr>
              <a:t>Global Health: Science and Practice September 2015, 3(3):405-418; https://doi.org/10.9745/GHSP-D-15-00097</a:t>
            </a:r>
            <a:endParaRPr sz="18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5"/>
                                        </p:tgtEl>
                                        <p:attrNameLst>
                                          <p:attrName>style.visibility</p:attrName>
                                        </p:attrNameLst>
                                      </p:cBhvr>
                                      <p:to>
                                        <p:strVal val="visible"/>
                                      </p:to>
                                    </p:set>
                                    <p:animEffect filter="fade" transition="in">
                                      <p:cBhvr>
                                        <p:cTn dur="1000"/>
                                        <p:tgtEl>
                                          <p:spTgt spid="17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38"/>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PROJECT IMPLEMENTATION - 1</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39"/>
          <p:cNvSpPr txBox="1"/>
          <p:nvPr>
            <p:ph type="title"/>
          </p:nvPr>
        </p:nvSpPr>
        <p:spPr>
          <a:xfrm>
            <a:off x="692700" y="749825"/>
            <a:ext cx="755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a:t>TEXT INPUT &amp; OUTPUT</a:t>
            </a:r>
            <a:endParaRPr sz="2800"/>
          </a:p>
        </p:txBody>
      </p:sp>
      <p:sp>
        <p:nvSpPr>
          <p:cNvPr id="186" name="Google Shape;186;p39"/>
          <p:cNvSpPr txBox="1"/>
          <p:nvPr>
            <p:ph idx="1" type="body"/>
          </p:nvPr>
        </p:nvSpPr>
        <p:spPr>
          <a:xfrm>
            <a:off x="692700" y="1617000"/>
            <a:ext cx="6610200" cy="3121800"/>
          </a:xfrm>
          <a:prstGeom prst="rect">
            <a:avLst/>
          </a:prstGeom>
        </p:spPr>
        <p:txBody>
          <a:bodyPr anchorCtr="0" anchor="t" bIns="91425" lIns="91425" spcFirstLastPara="1" rIns="91425" wrap="square" tIns="91425">
            <a:normAutofit/>
          </a:bodyPr>
          <a:lstStyle/>
          <a:p>
            <a:pPr indent="0" lvl="0" marL="0" rtl="0" algn="l">
              <a:lnSpc>
                <a:spcPct val="150000"/>
              </a:lnSpc>
              <a:spcBef>
                <a:spcPts val="0"/>
              </a:spcBef>
              <a:spcAft>
                <a:spcPts val="0"/>
              </a:spcAft>
              <a:buNone/>
            </a:pPr>
            <a:r>
              <a:rPr lang="en"/>
              <a:t>Use Terminal/CMD Prompt to display and capture text.</a:t>
            </a:r>
            <a:endParaRPr/>
          </a:p>
          <a:p>
            <a:pPr indent="-342900" lvl="0" marL="457200" rtl="0" algn="l">
              <a:lnSpc>
                <a:spcPct val="200000"/>
              </a:lnSpc>
              <a:spcBef>
                <a:spcPts val="1200"/>
              </a:spcBef>
              <a:spcAft>
                <a:spcPts val="0"/>
              </a:spcAft>
              <a:buSzPts val="1800"/>
              <a:buChar char="●"/>
            </a:pPr>
            <a:r>
              <a:rPr lang="en"/>
              <a:t>Start</a:t>
            </a:r>
            <a:r>
              <a:rPr lang="en"/>
              <a:t> a new project</a:t>
            </a:r>
            <a:endParaRPr/>
          </a:p>
          <a:p>
            <a:pPr indent="-342900" lvl="0" marL="457200" rtl="0" algn="l">
              <a:lnSpc>
                <a:spcPct val="200000"/>
              </a:lnSpc>
              <a:spcBef>
                <a:spcPts val="0"/>
              </a:spcBef>
              <a:spcAft>
                <a:spcPts val="0"/>
              </a:spcAft>
              <a:buSzPts val="1800"/>
              <a:buChar char="●"/>
            </a:pPr>
            <a:r>
              <a:rPr lang="en"/>
              <a:t>print() function</a:t>
            </a:r>
            <a:endParaRPr/>
          </a:p>
          <a:p>
            <a:pPr indent="-342900" lvl="0" marL="457200" rtl="0" algn="l">
              <a:lnSpc>
                <a:spcPct val="200000"/>
              </a:lnSpc>
              <a:spcBef>
                <a:spcPts val="0"/>
              </a:spcBef>
              <a:spcAft>
                <a:spcPts val="0"/>
              </a:spcAft>
              <a:buSzPts val="1800"/>
              <a:buChar char="●"/>
            </a:pPr>
            <a:r>
              <a:rPr lang="en"/>
              <a:t>input() function</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6">
                                            <p:txEl>
                                              <p:pRg end="0" st="0"/>
                                            </p:txEl>
                                          </p:spTgt>
                                        </p:tgtEl>
                                        <p:attrNameLst>
                                          <p:attrName>style.visibility</p:attrName>
                                        </p:attrNameLst>
                                      </p:cBhvr>
                                      <p:to>
                                        <p:strVal val="visible"/>
                                      </p:to>
                                    </p:set>
                                    <p:animEffect filter="fade" transition="in">
                                      <p:cBhvr>
                                        <p:cTn dur="1000"/>
                                        <p:tgtEl>
                                          <p:spTgt spid="18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6">
                                            <p:txEl>
                                              <p:pRg end="1" st="1"/>
                                            </p:txEl>
                                          </p:spTgt>
                                        </p:tgtEl>
                                        <p:attrNameLst>
                                          <p:attrName>style.visibility</p:attrName>
                                        </p:attrNameLst>
                                      </p:cBhvr>
                                      <p:to>
                                        <p:strVal val="visible"/>
                                      </p:to>
                                    </p:set>
                                    <p:animEffect filter="fade" transition="in">
                                      <p:cBhvr>
                                        <p:cTn dur="1000"/>
                                        <p:tgtEl>
                                          <p:spTgt spid="186">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6">
                                            <p:txEl>
                                              <p:pRg end="2" st="2"/>
                                            </p:txEl>
                                          </p:spTgt>
                                        </p:tgtEl>
                                        <p:attrNameLst>
                                          <p:attrName>style.visibility</p:attrName>
                                        </p:attrNameLst>
                                      </p:cBhvr>
                                      <p:to>
                                        <p:strVal val="visible"/>
                                      </p:to>
                                    </p:set>
                                    <p:animEffect filter="fade" transition="in">
                                      <p:cBhvr>
                                        <p:cTn dur="1000"/>
                                        <p:tgtEl>
                                          <p:spTgt spid="186">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6">
                                            <p:txEl>
                                              <p:pRg end="3" st="3"/>
                                            </p:txEl>
                                          </p:spTgt>
                                        </p:tgtEl>
                                        <p:attrNameLst>
                                          <p:attrName>style.visibility</p:attrName>
                                        </p:attrNameLst>
                                      </p:cBhvr>
                                      <p:to>
                                        <p:strVal val="visible"/>
                                      </p:to>
                                    </p:set>
                                    <p:animEffect filter="fade" transition="in">
                                      <p:cBhvr>
                                        <p:cTn dur="1000"/>
                                        <p:tgtEl>
                                          <p:spTgt spid="186">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40"/>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PROJECT IMPLEMENTATION - 2</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41"/>
          <p:cNvSpPr txBox="1"/>
          <p:nvPr>
            <p:ph type="title"/>
          </p:nvPr>
        </p:nvSpPr>
        <p:spPr>
          <a:xfrm>
            <a:off x="692700" y="749825"/>
            <a:ext cx="755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a:t>PROGRAM ENTRY POINT</a:t>
            </a:r>
            <a:endParaRPr sz="2800"/>
          </a:p>
        </p:txBody>
      </p:sp>
      <p:sp>
        <p:nvSpPr>
          <p:cNvPr id="197" name="Google Shape;197;p41"/>
          <p:cNvSpPr txBox="1"/>
          <p:nvPr>
            <p:ph idx="1" type="body"/>
          </p:nvPr>
        </p:nvSpPr>
        <p:spPr>
          <a:xfrm>
            <a:off x="692700" y="1567650"/>
            <a:ext cx="6610200" cy="3171300"/>
          </a:xfrm>
          <a:prstGeom prst="rect">
            <a:avLst/>
          </a:prstGeom>
        </p:spPr>
        <p:txBody>
          <a:bodyPr anchorCtr="0" anchor="t" bIns="91425" lIns="91425" spcFirstLastPara="1" rIns="91425" wrap="square" tIns="91425">
            <a:normAutofit/>
          </a:bodyPr>
          <a:lstStyle/>
          <a:p>
            <a:pPr indent="0" lvl="0" marL="0" rtl="0" algn="l">
              <a:lnSpc>
                <a:spcPct val="150000"/>
              </a:lnSpc>
              <a:spcBef>
                <a:spcPts val="0"/>
              </a:spcBef>
              <a:spcAft>
                <a:spcPts val="0"/>
              </a:spcAft>
              <a:buNone/>
            </a:pPr>
            <a:r>
              <a:rPr lang="en"/>
              <a:t>Start the program and respond to user selection.</a:t>
            </a:r>
            <a:endParaRPr/>
          </a:p>
          <a:p>
            <a:pPr indent="-342900" lvl="0" marL="457200" rtl="0" algn="l">
              <a:lnSpc>
                <a:spcPct val="200000"/>
              </a:lnSpc>
              <a:spcBef>
                <a:spcPts val="1200"/>
              </a:spcBef>
              <a:spcAft>
                <a:spcPts val="0"/>
              </a:spcAft>
              <a:buSzPts val="1800"/>
              <a:buChar char="●"/>
            </a:pPr>
            <a:r>
              <a:rPr lang="en"/>
              <a:t>Write a main function</a:t>
            </a:r>
            <a:endParaRPr/>
          </a:p>
          <a:p>
            <a:pPr indent="-342900" lvl="0" marL="457200" rtl="0" algn="l">
              <a:lnSpc>
                <a:spcPct val="200000"/>
              </a:lnSpc>
              <a:spcBef>
                <a:spcPts val="0"/>
              </a:spcBef>
              <a:spcAft>
                <a:spcPts val="0"/>
              </a:spcAft>
              <a:buSzPts val="1800"/>
              <a:buChar char="●"/>
            </a:pPr>
            <a:r>
              <a:rPr lang="en"/>
              <a:t>Direct flow according to user selection</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7">
                                            <p:txEl>
                                              <p:pRg end="0" st="0"/>
                                            </p:txEl>
                                          </p:spTgt>
                                        </p:tgtEl>
                                        <p:attrNameLst>
                                          <p:attrName>style.visibility</p:attrName>
                                        </p:attrNameLst>
                                      </p:cBhvr>
                                      <p:to>
                                        <p:strVal val="visible"/>
                                      </p:to>
                                    </p:set>
                                    <p:animEffect filter="fade" transition="in">
                                      <p:cBhvr>
                                        <p:cTn dur="1000"/>
                                        <p:tgtEl>
                                          <p:spTgt spid="19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7">
                                            <p:txEl>
                                              <p:pRg end="1" st="1"/>
                                            </p:txEl>
                                          </p:spTgt>
                                        </p:tgtEl>
                                        <p:attrNameLst>
                                          <p:attrName>style.visibility</p:attrName>
                                        </p:attrNameLst>
                                      </p:cBhvr>
                                      <p:to>
                                        <p:strVal val="visible"/>
                                      </p:to>
                                    </p:set>
                                    <p:animEffect filter="fade" transition="in">
                                      <p:cBhvr>
                                        <p:cTn dur="1000"/>
                                        <p:tgtEl>
                                          <p:spTgt spid="19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7">
                                            <p:txEl>
                                              <p:pRg end="2" st="2"/>
                                            </p:txEl>
                                          </p:spTgt>
                                        </p:tgtEl>
                                        <p:attrNameLst>
                                          <p:attrName>style.visibility</p:attrName>
                                        </p:attrNameLst>
                                      </p:cBhvr>
                                      <p:to>
                                        <p:strVal val="visible"/>
                                      </p:to>
                                    </p:set>
                                    <p:animEffect filter="fade" transition="in">
                                      <p:cBhvr>
                                        <p:cTn dur="1000"/>
                                        <p:tgtEl>
                                          <p:spTgt spid="197">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42"/>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PROJECT IMPLEMENTATION - 3</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25"/>
          <p:cNvSpPr txBox="1"/>
          <p:nvPr>
            <p:ph type="title"/>
          </p:nvPr>
        </p:nvSpPr>
        <p:spPr>
          <a:xfrm>
            <a:off x="692700" y="749825"/>
            <a:ext cx="6353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a:t>GOALS</a:t>
            </a:r>
            <a:endParaRPr sz="2800"/>
          </a:p>
        </p:txBody>
      </p:sp>
      <p:sp>
        <p:nvSpPr>
          <p:cNvPr id="100" name="Google Shape;100;p25"/>
          <p:cNvSpPr txBox="1"/>
          <p:nvPr>
            <p:ph idx="1" type="body"/>
          </p:nvPr>
        </p:nvSpPr>
        <p:spPr>
          <a:xfrm>
            <a:off x="692700" y="1532550"/>
            <a:ext cx="3626100" cy="3206700"/>
          </a:xfrm>
          <a:prstGeom prst="rect">
            <a:avLst/>
          </a:prstGeom>
        </p:spPr>
        <p:txBody>
          <a:bodyPr anchorCtr="0" anchor="t" bIns="91425" lIns="91425" spcFirstLastPara="1" rIns="91425" wrap="square" tIns="91425">
            <a:normAutofit/>
          </a:bodyPr>
          <a:lstStyle/>
          <a:p>
            <a:pPr indent="-342900" lvl="0" marL="457200" rtl="0" algn="l">
              <a:lnSpc>
                <a:spcPct val="150000"/>
              </a:lnSpc>
              <a:spcBef>
                <a:spcPts val="0"/>
              </a:spcBef>
              <a:spcAft>
                <a:spcPts val="0"/>
              </a:spcAft>
              <a:buSzPts val="1800"/>
              <a:buAutoNum type="arabicPeriod"/>
            </a:pPr>
            <a:r>
              <a:rPr lang="en"/>
              <a:t>Learn how to design and build an algorithm.</a:t>
            </a:r>
            <a:endParaRPr/>
          </a:p>
          <a:p>
            <a:pPr indent="-342900" lvl="0" marL="457200" rtl="0" algn="l">
              <a:lnSpc>
                <a:spcPct val="150000"/>
              </a:lnSpc>
              <a:spcBef>
                <a:spcPts val="0"/>
              </a:spcBef>
              <a:spcAft>
                <a:spcPts val="0"/>
              </a:spcAft>
              <a:buSzPts val="1800"/>
              <a:buAutoNum type="arabicPeriod"/>
            </a:pPr>
            <a:r>
              <a:rPr lang="en"/>
              <a:t>Build a bot to diagnose levels of dehydration.</a:t>
            </a:r>
            <a:endParaRPr/>
          </a:p>
          <a:p>
            <a:pPr indent="0" lvl="0" marL="0" rtl="0" algn="l">
              <a:spcBef>
                <a:spcPts val="1200"/>
              </a:spcBef>
              <a:spcAft>
                <a:spcPts val="1200"/>
              </a:spcAft>
              <a:buClr>
                <a:schemeClr val="dk1"/>
              </a:buClr>
              <a:buSzPts val="1100"/>
              <a:buFont typeface="Arial"/>
              <a:buNone/>
            </a:pPr>
            <a:r>
              <a:t/>
            </a:r>
            <a:endParaRPr/>
          </a:p>
        </p:txBody>
      </p:sp>
      <p:pic>
        <p:nvPicPr>
          <p:cNvPr id="101" name="Google Shape;101;p25"/>
          <p:cNvPicPr preferRelativeResize="0"/>
          <p:nvPr/>
        </p:nvPicPr>
        <p:blipFill>
          <a:blip r:embed="rId3">
            <a:alphaModFix/>
          </a:blip>
          <a:stretch>
            <a:fillRect/>
          </a:stretch>
        </p:blipFill>
        <p:spPr>
          <a:xfrm>
            <a:off x="4839675" y="1211025"/>
            <a:ext cx="4032973" cy="268799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0">
                                            <p:txEl>
                                              <p:pRg end="0" st="0"/>
                                            </p:txEl>
                                          </p:spTgt>
                                        </p:tgtEl>
                                        <p:attrNameLst>
                                          <p:attrName>style.visibility</p:attrName>
                                        </p:attrNameLst>
                                      </p:cBhvr>
                                      <p:to>
                                        <p:strVal val="visible"/>
                                      </p:to>
                                    </p:set>
                                    <p:animEffect filter="fade" transition="in">
                                      <p:cBhvr>
                                        <p:cTn dur="1000"/>
                                        <p:tgtEl>
                                          <p:spTgt spid="10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0">
                                            <p:txEl>
                                              <p:pRg end="1" st="1"/>
                                            </p:txEl>
                                          </p:spTgt>
                                        </p:tgtEl>
                                        <p:attrNameLst>
                                          <p:attrName>style.visibility</p:attrName>
                                        </p:attrNameLst>
                                      </p:cBhvr>
                                      <p:to>
                                        <p:strVal val="visible"/>
                                      </p:to>
                                    </p:set>
                                    <p:animEffect filter="fade" transition="in">
                                      <p:cBhvr>
                                        <p:cTn dur="1000"/>
                                        <p:tgtEl>
                                          <p:spTgt spid="10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0">
                                            <p:txEl>
                                              <p:pRg end="2" st="2"/>
                                            </p:txEl>
                                          </p:spTgt>
                                        </p:tgtEl>
                                        <p:attrNameLst>
                                          <p:attrName>style.visibility</p:attrName>
                                        </p:attrNameLst>
                                      </p:cBhvr>
                                      <p:to>
                                        <p:strVal val="visible"/>
                                      </p:to>
                                    </p:set>
                                    <p:animEffect filter="fade" transition="in">
                                      <p:cBhvr>
                                        <p:cTn dur="1000"/>
                                        <p:tgtEl>
                                          <p:spTgt spid="100">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43"/>
          <p:cNvSpPr txBox="1"/>
          <p:nvPr>
            <p:ph type="title"/>
          </p:nvPr>
        </p:nvSpPr>
        <p:spPr>
          <a:xfrm>
            <a:off x="692700" y="749825"/>
            <a:ext cx="755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a:t>START A NEW DIAGNOSIS</a:t>
            </a:r>
            <a:endParaRPr sz="2800"/>
          </a:p>
        </p:txBody>
      </p:sp>
      <p:sp>
        <p:nvSpPr>
          <p:cNvPr id="208" name="Google Shape;208;p43"/>
          <p:cNvSpPr txBox="1"/>
          <p:nvPr>
            <p:ph idx="1" type="body"/>
          </p:nvPr>
        </p:nvSpPr>
        <p:spPr>
          <a:xfrm>
            <a:off x="692700" y="1548850"/>
            <a:ext cx="6610200" cy="3190200"/>
          </a:xfrm>
          <a:prstGeom prst="rect">
            <a:avLst/>
          </a:prstGeom>
        </p:spPr>
        <p:txBody>
          <a:bodyPr anchorCtr="0" anchor="t" bIns="91425" lIns="91425" spcFirstLastPara="1" rIns="91425" wrap="square" tIns="91425">
            <a:normAutofit/>
          </a:bodyPr>
          <a:lstStyle/>
          <a:p>
            <a:pPr indent="0" lvl="0" marL="0" rtl="0" algn="l">
              <a:lnSpc>
                <a:spcPct val="150000"/>
              </a:lnSpc>
              <a:spcBef>
                <a:spcPts val="0"/>
              </a:spcBef>
              <a:spcAft>
                <a:spcPts val="0"/>
              </a:spcAft>
              <a:buNone/>
            </a:pPr>
            <a:r>
              <a:rPr lang="en"/>
              <a:t>Enter diagnosis mode and capture user information.</a:t>
            </a:r>
            <a:endParaRPr/>
          </a:p>
          <a:p>
            <a:pPr indent="-342900" lvl="0" marL="457200" rtl="0" algn="l">
              <a:lnSpc>
                <a:spcPct val="200000"/>
              </a:lnSpc>
              <a:spcBef>
                <a:spcPts val="1200"/>
              </a:spcBef>
              <a:spcAft>
                <a:spcPts val="0"/>
              </a:spcAft>
              <a:buSzPts val="1800"/>
              <a:buChar char="●"/>
            </a:pPr>
            <a:r>
              <a:rPr lang="en"/>
              <a:t>Implement the start-diagnosis function</a:t>
            </a:r>
            <a:endParaRPr/>
          </a:p>
          <a:p>
            <a:pPr indent="-342900" lvl="0" marL="457200" rtl="0" algn="l">
              <a:lnSpc>
                <a:spcPct val="200000"/>
              </a:lnSpc>
              <a:spcBef>
                <a:spcPts val="0"/>
              </a:spcBef>
              <a:spcAft>
                <a:spcPts val="0"/>
              </a:spcAft>
              <a:buSzPts val="1800"/>
              <a:buChar char="●"/>
            </a:pPr>
            <a:r>
              <a:rPr lang="en"/>
              <a:t>Store user’s name and start questionnaire</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8">
                                            <p:txEl>
                                              <p:pRg end="0" st="0"/>
                                            </p:txEl>
                                          </p:spTgt>
                                        </p:tgtEl>
                                        <p:attrNameLst>
                                          <p:attrName>style.visibility</p:attrName>
                                        </p:attrNameLst>
                                      </p:cBhvr>
                                      <p:to>
                                        <p:strVal val="visible"/>
                                      </p:to>
                                    </p:set>
                                    <p:animEffect filter="fade" transition="in">
                                      <p:cBhvr>
                                        <p:cTn dur="1000"/>
                                        <p:tgtEl>
                                          <p:spTgt spid="20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8">
                                            <p:txEl>
                                              <p:pRg end="1" st="1"/>
                                            </p:txEl>
                                          </p:spTgt>
                                        </p:tgtEl>
                                        <p:attrNameLst>
                                          <p:attrName>style.visibility</p:attrName>
                                        </p:attrNameLst>
                                      </p:cBhvr>
                                      <p:to>
                                        <p:strVal val="visible"/>
                                      </p:to>
                                    </p:set>
                                    <p:animEffect filter="fade" transition="in">
                                      <p:cBhvr>
                                        <p:cTn dur="1000"/>
                                        <p:tgtEl>
                                          <p:spTgt spid="20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8">
                                            <p:txEl>
                                              <p:pRg end="2" st="2"/>
                                            </p:txEl>
                                          </p:spTgt>
                                        </p:tgtEl>
                                        <p:attrNameLst>
                                          <p:attrName>style.visibility</p:attrName>
                                        </p:attrNameLst>
                                      </p:cBhvr>
                                      <p:to>
                                        <p:strVal val="visible"/>
                                      </p:to>
                                    </p:set>
                                    <p:animEffect filter="fade" transition="in">
                                      <p:cBhvr>
                                        <p:cTn dur="1000"/>
                                        <p:tgtEl>
                                          <p:spTgt spid="208">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44"/>
          <p:cNvSpPr/>
          <p:nvPr/>
        </p:nvSpPr>
        <p:spPr>
          <a:xfrm>
            <a:off x="161800" y="2286650"/>
            <a:ext cx="802800" cy="354000"/>
          </a:xfrm>
          <a:prstGeom prst="roundRect">
            <a:avLst>
              <a:gd fmla="val 16667" name="adj"/>
            </a:avLst>
          </a:prstGeom>
          <a:solidFill>
            <a:srgbClr val="59C1F5"/>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Begin</a:t>
            </a:r>
            <a:endParaRPr sz="9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45"/>
          <p:cNvSpPr/>
          <p:nvPr/>
        </p:nvSpPr>
        <p:spPr>
          <a:xfrm>
            <a:off x="1407775" y="2286650"/>
            <a:ext cx="1385400" cy="354000"/>
          </a:xfrm>
          <a:prstGeom prst="rect">
            <a:avLst/>
          </a:prstGeom>
          <a:solidFill>
            <a:srgbClr val="B6D7A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Ask for appearance</a:t>
            </a:r>
            <a:endParaRPr sz="900"/>
          </a:p>
        </p:txBody>
      </p:sp>
      <p:sp>
        <p:nvSpPr>
          <p:cNvPr id="219" name="Google Shape;219;p45"/>
          <p:cNvSpPr/>
          <p:nvPr/>
        </p:nvSpPr>
        <p:spPr>
          <a:xfrm>
            <a:off x="161800" y="2286650"/>
            <a:ext cx="802800" cy="354000"/>
          </a:xfrm>
          <a:prstGeom prst="roundRect">
            <a:avLst>
              <a:gd fmla="val 16667" name="adj"/>
            </a:avLst>
          </a:prstGeom>
          <a:solidFill>
            <a:srgbClr val="59C1F5"/>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Begin</a:t>
            </a:r>
            <a:endParaRPr sz="900"/>
          </a:p>
        </p:txBody>
      </p:sp>
      <p:cxnSp>
        <p:nvCxnSpPr>
          <p:cNvPr id="220" name="Google Shape;220;p45"/>
          <p:cNvCxnSpPr>
            <a:stCxn id="219" idx="3"/>
            <a:endCxn id="218" idx="1"/>
          </p:cNvCxnSpPr>
          <p:nvPr/>
        </p:nvCxnSpPr>
        <p:spPr>
          <a:xfrm>
            <a:off x="964600" y="2463650"/>
            <a:ext cx="443100" cy="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46"/>
          <p:cNvSpPr/>
          <p:nvPr/>
        </p:nvSpPr>
        <p:spPr>
          <a:xfrm>
            <a:off x="3387650" y="2286638"/>
            <a:ext cx="1385400" cy="354000"/>
          </a:xfrm>
          <a:prstGeom prst="parallelogram">
            <a:avLst>
              <a:gd fmla="val 25000" name="adj"/>
            </a:avLst>
          </a:prstGeom>
          <a:solidFill>
            <a:srgbClr val="FCE5C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dk1"/>
                </a:solidFill>
              </a:rPr>
              <a:t>Process text input</a:t>
            </a:r>
            <a:endParaRPr/>
          </a:p>
        </p:txBody>
      </p:sp>
      <p:sp>
        <p:nvSpPr>
          <p:cNvPr id="226" name="Google Shape;226;p46"/>
          <p:cNvSpPr/>
          <p:nvPr/>
        </p:nvSpPr>
        <p:spPr>
          <a:xfrm>
            <a:off x="1407775" y="2286650"/>
            <a:ext cx="1385400" cy="354000"/>
          </a:xfrm>
          <a:prstGeom prst="rect">
            <a:avLst/>
          </a:prstGeom>
          <a:solidFill>
            <a:srgbClr val="B6D7A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Ask for appearance</a:t>
            </a:r>
            <a:endParaRPr sz="900"/>
          </a:p>
        </p:txBody>
      </p:sp>
      <p:sp>
        <p:nvSpPr>
          <p:cNvPr id="227" name="Google Shape;227;p46"/>
          <p:cNvSpPr/>
          <p:nvPr/>
        </p:nvSpPr>
        <p:spPr>
          <a:xfrm>
            <a:off x="161800" y="2286650"/>
            <a:ext cx="802800" cy="354000"/>
          </a:xfrm>
          <a:prstGeom prst="roundRect">
            <a:avLst>
              <a:gd fmla="val 16667" name="adj"/>
            </a:avLst>
          </a:prstGeom>
          <a:solidFill>
            <a:srgbClr val="59C1F5"/>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Begin</a:t>
            </a:r>
            <a:endParaRPr sz="900"/>
          </a:p>
        </p:txBody>
      </p:sp>
      <p:cxnSp>
        <p:nvCxnSpPr>
          <p:cNvPr id="228" name="Google Shape;228;p46"/>
          <p:cNvCxnSpPr>
            <a:stCxn id="227" idx="3"/>
            <a:endCxn id="226" idx="1"/>
          </p:cNvCxnSpPr>
          <p:nvPr/>
        </p:nvCxnSpPr>
        <p:spPr>
          <a:xfrm>
            <a:off x="964600" y="2463650"/>
            <a:ext cx="443100" cy="0"/>
          </a:xfrm>
          <a:prstGeom prst="straightConnector1">
            <a:avLst/>
          </a:prstGeom>
          <a:noFill/>
          <a:ln cap="flat" cmpd="sng" w="9525">
            <a:solidFill>
              <a:schemeClr val="dk2"/>
            </a:solidFill>
            <a:prstDash val="solid"/>
            <a:round/>
            <a:headEnd len="med" w="med" type="none"/>
            <a:tailEnd len="med" w="med" type="triangle"/>
          </a:ln>
        </p:spPr>
      </p:cxnSp>
      <p:cxnSp>
        <p:nvCxnSpPr>
          <p:cNvPr id="229" name="Google Shape;229;p46"/>
          <p:cNvCxnSpPr>
            <a:stCxn id="226" idx="3"/>
            <a:endCxn id="225" idx="5"/>
          </p:cNvCxnSpPr>
          <p:nvPr/>
        </p:nvCxnSpPr>
        <p:spPr>
          <a:xfrm>
            <a:off x="2793175" y="2463650"/>
            <a:ext cx="638700" cy="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47"/>
          <p:cNvSpPr/>
          <p:nvPr/>
        </p:nvSpPr>
        <p:spPr>
          <a:xfrm>
            <a:off x="3387650" y="2286638"/>
            <a:ext cx="1385400" cy="354000"/>
          </a:xfrm>
          <a:prstGeom prst="parallelogram">
            <a:avLst>
              <a:gd fmla="val 25000" name="adj"/>
            </a:avLst>
          </a:prstGeom>
          <a:solidFill>
            <a:srgbClr val="FCE5C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dk1"/>
                </a:solidFill>
              </a:rPr>
              <a:t>Process text input</a:t>
            </a:r>
            <a:endParaRPr/>
          </a:p>
        </p:txBody>
      </p:sp>
      <p:sp>
        <p:nvSpPr>
          <p:cNvPr id="235" name="Google Shape;235;p47"/>
          <p:cNvSpPr/>
          <p:nvPr/>
        </p:nvSpPr>
        <p:spPr>
          <a:xfrm>
            <a:off x="1407775" y="2286650"/>
            <a:ext cx="1385400" cy="354000"/>
          </a:xfrm>
          <a:prstGeom prst="rect">
            <a:avLst/>
          </a:prstGeom>
          <a:solidFill>
            <a:srgbClr val="B6D7A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Ask for appearance</a:t>
            </a:r>
            <a:endParaRPr sz="900"/>
          </a:p>
        </p:txBody>
      </p:sp>
      <p:sp>
        <p:nvSpPr>
          <p:cNvPr id="236" name="Google Shape;236;p47"/>
          <p:cNvSpPr/>
          <p:nvPr/>
        </p:nvSpPr>
        <p:spPr>
          <a:xfrm>
            <a:off x="5367525" y="2079650"/>
            <a:ext cx="1385400" cy="768000"/>
          </a:xfrm>
          <a:prstGeom prst="diamond">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User response:</a:t>
            </a:r>
            <a:endParaRPr sz="900"/>
          </a:p>
        </p:txBody>
      </p:sp>
      <p:sp>
        <p:nvSpPr>
          <p:cNvPr id="237" name="Google Shape;237;p47"/>
          <p:cNvSpPr/>
          <p:nvPr/>
        </p:nvSpPr>
        <p:spPr>
          <a:xfrm>
            <a:off x="161800" y="2286650"/>
            <a:ext cx="802800" cy="354000"/>
          </a:xfrm>
          <a:prstGeom prst="roundRect">
            <a:avLst>
              <a:gd fmla="val 16667" name="adj"/>
            </a:avLst>
          </a:prstGeom>
          <a:solidFill>
            <a:srgbClr val="59C1F5"/>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Begin</a:t>
            </a:r>
            <a:endParaRPr sz="900"/>
          </a:p>
        </p:txBody>
      </p:sp>
      <p:cxnSp>
        <p:nvCxnSpPr>
          <p:cNvPr id="238" name="Google Shape;238;p47"/>
          <p:cNvCxnSpPr>
            <a:stCxn id="237" idx="3"/>
            <a:endCxn id="235" idx="1"/>
          </p:cNvCxnSpPr>
          <p:nvPr/>
        </p:nvCxnSpPr>
        <p:spPr>
          <a:xfrm>
            <a:off x="964600" y="2463650"/>
            <a:ext cx="443100" cy="0"/>
          </a:xfrm>
          <a:prstGeom prst="straightConnector1">
            <a:avLst/>
          </a:prstGeom>
          <a:noFill/>
          <a:ln cap="flat" cmpd="sng" w="9525">
            <a:solidFill>
              <a:schemeClr val="dk2"/>
            </a:solidFill>
            <a:prstDash val="solid"/>
            <a:round/>
            <a:headEnd len="med" w="med" type="none"/>
            <a:tailEnd len="med" w="med" type="triangle"/>
          </a:ln>
        </p:spPr>
      </p:cxnSp>
      <p:cxnSp>
        <p:nvCxnSpPr>
          <p:cNvPr id="239" name="Google Shape;239;p47"/>
          <p:cNvCxnSpPr>
            <a:stCxn id="235" idx="3"/>
            <a:endCxn id="234" idx="5"/>
          </p:cNvCxnSpPr>
          <p:nvPr/>
        </p:nvCxnSpPr>
        <p:spPr>
          <a:xfrm>
            <a:off x="2793175" y="2463650"/>
            <a:ext cx="638700" cy="0"/>
          </a:xfrm>
          <a:prstGeom prst="straightConnector1">
            <a:avLst/>
          </a:prstGeom>
          <a:noFill/>
          <a:ln cap="flat" cmpd="sng" w="9525">
            <a:solidFill>
              <a:schemeClr val="dk2"/>
            </a:solidFill>
            <a:prstDash val="solid"/>
            <a:round/>
            <a:headEnd len="med" w="med" type="none"/>
            <a:tailEnd len="med" w="med" type="triangle"/>
          </a:ln>
        </p:spPr>
      </p:cxnSp>
      <p:cxnSp>
        <p:nvCxnSpPr>
          <p:cNvPr id="240" name="Google Shape;240;p47"/>
          <p:cNvCxnSpPr>
            <a:stCxn id="234" idx="2"/>
            <a:endCxn id="236" idx="1"/>
          </p:cNvCxnSpPr>
          <p:nvPr/>
        </p:nvCxnSpPr>
        <p:spPr>
          <a:xfrm>
            <a:off x="4728800" y="2463638"/>
            <a:ext cx="638700" cy="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48"/>
          <p:cNvSpPr/>
          <p:nvPr/>
        </p:nvSpPr>
        <p:spPr>
          <a:xfrm>
            <a:off x="3387650" y="2286638"/>
            <a:ext cx="1385400" cy="354000"/>
          </a:xfrm>
          <a:prstGeom prst="parallelogram">
            <a:avLst>
              <a:gd fmla="val 25000" name="adj"/>
            </a:avLst>
          </a:prstGeom>
          <a:solidFill>
            <a:srgbClr val="FCE5C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dk1"/>
                </a:solidFill>
              </a:rPr>
              <a:t>Process text input</a:t>
            </a:r>
            <a:endParaRPr/>
          </a:p>
        </p:txBody>
      </p:sp>
      <p:sp>
        <p:nvSpPr>
          <p:cNvPr id="246" name="Google Shape;246;p48"/>
          <p:cNvSpPr/>
          <p:nvPr/>
        </p:nvSpPr>
        <p:spPr>
          <a:xfrm>
            <a:off x="1407775" y="2286650"/>
            <a:ext cx="1385400" cy="354000"/>
          </a:xfrm>
          <a:prstGeom prst="rect">
            <a:avLst/>
          </a:prstGeom>
          <a:solidFill>
            <a:srgbClr val="B6D7A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Ask for appearance</a:t>
            </a:r>
            <a:endParaRPr sz="900"/>
          </a:p>
        </p:txBody>
      </p:sp>
      <p:sp>
        <p:nvSpPr>
          <p:cNvPr id="247" name="Google Shape;247;p48"/>
          <p:cNvSpPr/>
          <p:nvPr/>
        </p:nvSpPr>
        <p:spPr>
          <a:xfrm>
            <a:off x="5367525" y="2079650"/>
            <a:ext cx="1385400" cy="768000"/>
          </a:xfrm>
          <a:prstGeom prst="diamond">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User response:</a:t>
            </a:r>
            <a:endParaRPr sz="900"/>
          </a:p>
        </p:txBody>
      </p:sp>
      <p:sp>
        <p:nvSpPr>
          <p:cNvPr id="248" name="Google Shape;248;p48"/>
          <p:cNvSpPr/>
          <p:nvPr/>
        </p:nvSpPr>
        <p:spPr>
          <a:xfrm>
            <a:off x="7299750" y="3051625"/>
            <a:ext cx="1494900" cy="405900"/>
          </a:xfrm>
          <a:prstGeom prst="rect">
            <a:avLst/>
          </a:prstGeom>
          <a:solidFill>
            <a:srgbClr val="B6D7A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Ask for eye appearance</a:t>
            </a:r>
            <a:endParaRPr sz="900"/>
          </a:p>
        </p:txBody>
      </p:sp>
      <p:sp>
        <p:nvSpPr>
          <p:cNvPr id="249" name="Google Shape;249;p48"/>
          <p:cNvSpPr/>
          <p:nvPr/>
        </p:nvSpPr>
        <p:spPr>
          <a:xfrm>
            <a:off x="161800" y="2286650"/>
            <a:ext cx="802800" cy="354000"/>
          </a:xfrm>
          <a:prstGeom prst="roundRect">
            <a:avLst>
              <a:gd fmla="val 16667" name="adj"/>
            </a:avLst>
          </a:prstGeom>
          <a:solidFill>
            <a:srgbClr val="59C1F5"/>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Begin</a:t>
            </a:r>
            <a:endParaRPr sz="900"/>
          </a:p>
        </p:txBody>
      </p:sp>
      <p:cxnSp>
        <p:nvCxnSpPr>
          <p:cNvPr id="250" name="Google Shape;250;p48"/>
          <p:cNvCxnSpPr>
            <a:stCxn id="249" idx="3"/>
            <a:endCxn id="246" idx="1"/>
          </p:cNvCxnSpPr>
          <p:nvPr/>
        </p:nvCxnSpPr>
        <p:spPr>
          <a:xfrm>
            <a:off x="964600" y="2463650"/>
            <a:ext cx="443100" cy="0"/>
          </a:xfrm>
          <a:prstGeom prst="straightConnector1">
            <a:avLst/>
          </a:prstGeom>
          <a:noFill/>
          <a:ln cap="flat" cmpd="sng" w="9525">
            <a:solidFill>
              <a:schemeClr val="dk2"/>
            </a:solidFill>
            <a:prstDash val="solid"/>
            <a:round/>
            <a:headEnd len="med" w="med" type="none"/>
            <a:tailEnd len="med" w="med" type="triangle"/>
          </a:ln>
        </p:spPr>
      </p:cxnSp>
      <p:cxnSp>
        <p:nvCxnSpPr>
          <p:cNvPr id="251" name="Google Shape;251;p48"/>
          <p:cNvCxnSpPr>
            <a:stCxn id="246" idx="3"/>
            <a:endCxn id="245" idx="5"/>
          </p:cNvCxnSpPr>
          <p:nvPr/>
        </p:nvCxnSpPr>
        <p:spPr>
          <a:xfrm>
            <a:off x="2793175" y="2463650"/>
            <a:ext cx="638700" cy="0"/>
          </a:xfrm>
          <a:prstGeom prst="straightConnector1">
            <a:avLst/>
          </a:prstGeom>
          <a:noFill/>
          <a:ln cap="flat" cmpd="sng" w="9525">
            <a:solidFill>
              <a:schemeClr val="dk2"/>
            </a:solidFill>
            <a:prstDash val="solid"/>
            <a:round/>
            <a:headEnd len="med" w="med" type="none"/>
            <a:tailEnd len="med" w="med" type="triangle"/>
          </a:ln>
        </p:spPr>
      </p:cxnSp>
      <p:cxnSp>
        <p:nvCxnSpPr>
          <p:cNvPr id="252" name="Google Shape;252;p48"/>
          <p:cNvCxnSpPr>
            <a:stCxn id="245" idx="2"/>
            <a:endCxn id="247" idx="1"/>
          </p:cNvCxnSpPr>
          <p:nvPr/>
        </p:nvCxnSpPr>
        <p:spPr>
          <a:xfrm>
            <a:off x="4728800" y="2463638"/>
            <a:ext cx="638700" cy="0"/>
          </a:xfrm>
          <a:prstGeom prst="straightConnector1">
            <a:avLst/>
          </a:prstGeom>
          <a:noFill/>
          <a:ln cap="flat" cmpd="sng" w="9525">
            <a:solidFill>
              <a:schemeClr val="dk2"/>
            </a:solidFill>
            <a:prstDash val="solid"/>
            <a:round/>
            <a:headEnd len="med" w="med" type="none"/>
            <a:tailEnd len="med" w="med" type="triangle"/>
          </a:ln>
        </p:spPr>
      </p:cxnSp>
      <p:sp>
        <p:nvSpPr>
          <p:cNvPr id="253" name="Google Shape;253;p48"/>
          <p:cNvSpPr txBox="1"/>
          <p:nvPr/>
        </p:nvSpPr>
        <p:spPr>
          <a:xfrm>
            <a:off x="6470850" y="2847650"/>
            <a:ext cx="6216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t>Normal</a:t>
            </a:r>
            <a:endParaRPr sz="900"/>
          </a:p>
        </p:txBody>
      </p:sp>
      <p:cxnSp>
        <p:nvCxnSpPr>
          <p:cNvPr id="254" name="Google Shape;254;p48"/>
          <p:cNvCxnSpPr>
            <a:stCxn id="247" idx="3"/>
            <a:endCxn id="248" idx="1"/>
          </p:cNvCxnSpPr>
          <p:nvPr/>
        </p:nvCxnSpPr>
        <p:spPr>
          <a:xfrm>
            <a:off x="6752925" y="2463650"/>
            <a:ext cx="546900" cy="7908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49"/>
          <p:cNvSpPr/>
          <p:nvPr/>
        </p:nvSpPr>
        <p:spPr>
          <a:xfrm>
            <a:off x="3387650" y="2286638"/>
            <a:ext cx="1385400" cy="354000"/>
          </a:xfrm>
          <a:prstGeom prst="parallelogram">
            <a:avLst>
              <a:gd fmla="val 25000" name="adj"/>
            </a:avLst>
          </a:prstGeom>
          <a:solidFill>
            <a:srgbClr val="FCE5C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dk1"/>
                </a:solidFill>
              </a:rPr>
              <a:t>Process text input</a:t>
            </a:r>
            <a:endParaRPr/>
          </a:p>
        </p:txBody>
      </p:sp>
      <p:sp>
        <p:nvSpPr>
          <p:cNvPr id="260" name="Google Shape;260;p49"/>
          <p:cNvSpPr/>
          <p:nvPr/>
        </p:nvSpPr>
        <p:spPr>
          <a:xfrm>
            <a:off x="1407775" y="2286650"/>
            <a:ext cx="1385400" cy="354000"/>
          </a:xfrm>
          <a:prstGeom prst="rect">
            <a:avLst/>
          </a:prstGeom>
          <a:solidFill>
            <a:srgbClr val="B6D7A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Ask for appearance</a:t>
            </a:r>
            <a:endParaRPr sz="900"/>
          </a:p>
        </p:txBody>
      </p:sp>
      <p:sp>
        <p:nvSpPr>
          <p:cNvPr id="261" name="Google Shape;261;p49"/>
          <p:cNvSpPr/>
          <p:nvPr/>
        </p:nvSpPr>
        <p:spPr>
          <a:xfrm>
            <a:off x="5367525" y="2079650"/>
            <a:ext cx="1385400" cy="768000"/>
          </a:xfrm>
          <a:prstGeom prst="diamond">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User response:</a:t>
            </a:r>
            <a:endParaRPr sz="900"/>
          </a:p>
        </p:txBody>
      </p:sp>
      <p:sp>
        <p:nvSpPr>
          <p:cNvPr id="262" name="Google Shape;262;p49"/>
          <p:cNvSpPr/>
          <p:nvPr/>
        </p:nvSpPr>
        <p:spPr>
          <a:xfrm>
            <a:off x="7299750" y="3051625"/>
            <a:ext cx="1494900" cy="405900"/>
          </a:xfrm>
          <a:prstGeom prst="rect">
            <a:avLst/>
          </a:prstGeom>
          <a:solidFill>
            <a:srgbClr val="B6D7A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Ask for eye appearance</a:t>
            </a:r>
            <a:endParaRPr sz="900"/>
          </a:p>
        </p:txBody>
      </p:sp>
      <p:sp>
        <p:nvSpPr>
          <p:cNvPr id="263" name="Google Shape;263;p49"/>
          <p:cNvSpPr/>
          <p:nvPr/>
        </p:nvSpPr>
        <p:spPr>
          <a:xfrm>
            <a:off x="7492500" y="1300675"/>
            <a:ext cx="1109400" cy="354000"/>
          </a:xfrm>
          <a:prstGeom prst="rect">
            <a:avLst/>
          </a:prstGeom>
          <a:solidFill>
            <a:srgbClr val="B6D7A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Ask for skin pinch</a:t>
            </a:r>
            <a:endParaRPr sz="900"/>
          </a:p>
        </p:txBody>
      </p:sp>
      <p:sp>
        <p:nvSpPr>
          <p:cNvPr id="264" name="Google Shape;264;p49"/>
          <p:cNvSpPr/>
          <p:nvPr/>
        </p:nvSpPr>
        <p:spPr>
          <a:xfrm>
            <a:off x="161800" y="2286650"/>
            <a:ext cx="802800" cy="354000"/>
          </a:xfrm>
          <a:prstGeom prst="roundRect">
            <a:avLst>
              <a:gd fmla="val 16667" name="adj"/>
            </a:avLst>
          </a:prstGeom>
          <a:solidFill>
            <a:srgbClr val="59C1F5"/>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Begin</a:t>
            </a:r>
            <a:endParaRPr sz="900"/>
          </a:p>
        </p:txBody>
      </p:sp>
      <p:cxnSp>
        <p:nvCxnSpPr>
          <p:cNvPr id="265" name="Google Shape;265;p49"/>
          <p:cNvCxnSpPr>
            <a:stCxn id="264" idx="3"/>
            <a:endCxn id="260" idx="1"/>
          </p:cNvCxnSpPr>
          <p:nvPr/>
        </p:nvCxnSpPr>
        <p:spPr>
          <a:xfrm>
            <a:off x="964600" y="2463650"/>
            <a:ext cx="443100" cy="0"/>
          </a:xfrm>
          <a:prstGeom prst="straightConnector1">
            <a:avLst/>
          </a:prstGeom>
          <a:noFill/>
          <a:ln cap="flat" cmpd="sng" w="9525">
            <a:solidFill>
              <a:schemeClr val="dk2"/>
            </a:solidFill>
            <a:prstDash val="solid"/>
            <a:round/>
            <a:headEnd len="med" w="med" type="none"/>
            <a:tailEnd len="med" w="med" type="triangle"/>
          </a:ln>
        </p:spPr>
      </p:cxnSp>
      <p:cxnSp>
        <p:nvCxnSpPr>
          <p:cNvPr id="266" name="Google Shape;266;p49"/>
          <p:cNvCxnSpPr>
            <a:stCxn id="260" idx="3"/>
            <a:endCxn id="259" idx="5"/>
          </p:cNvCxnSpPr>
          <p:nvPr/>
        </p:nvCxnSpPr>
        <p:spPr>
          <a:xfrm>
            <a:off x="2793175" y="2463650"/>
            <a:ext cx="638700" cy="0"/>
          </a:xfrm>
          <a:prstGeom prst="straightConnector1">
            <a:avLst/>
          </a:prstGeom>
          <a:noFill/>
          <a:ln cap="flat" cmpd="sng" w="9525">
            <a:solidFill>
              <a:schemeClr val="dk2"/>
            </a:solidFill>
            <a:prstDash val="solid"/>
            <a:round/>
            <a:headEnd len="med" w="med" type="none"/>
            <a:tailEnd len="med" w="med" type="triangle"/>
          </a:ln>
        </p:spPr>
      </p:cxnSp>
      <p:cxnSp>
        <p:nvCxnSpPr>
          <p:cNvPr id="267" name="Google Shape;267;p49"/>
          <p:cNvCxnSpPr>
            <a:stCxn id="259" idx="2"/>
            <a:endCxn id="261" idx="1"/>
          </p:cNvCxnSpPr>
          <p:nvPr/>
        </p:nvCxnSpPr>
        <p:spPr>
          <a:xfrm>
            <a:off x="4728800" y="2463638"/>
            <a:ext cx="638700" cy="0"/>
          </a:xfrm>
          <a:prstGeom prst="straightConnector1">
            <a:avLst/>
          </a:prstGeom>
          <a:noFill/>
          <a:ln cap="flat" cmpd="sng" w="9525">
            <a:solidFill>
              <a:schemeClr val="dk2"/>
            </a:solidFill>
            <a:prstDash val="solid"/>
            <a:round/>
            <a:headEnd len="med" w="med" type="none"/>
            <a:tailEnd len="med" w="med" type="triangle"/>
          </a:ln>
        </p:spPr>
      </p:cxnSp>
      <p:sp>
        <p:nvSpPr>
          <p:cNvPr id="268" name="Google Shape;268;p49"/>
          <p:cNvSpPr txBox="1"/>
          <p:nvPr/>
        </p:nvSpPr>
        <p:spPr>
          <a:xfrm>
            <a:off x="6470850" y="2847650"/>
            <a:ext cx="6216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t>Normal</a:t>
            </a:r>
            <a:endParaRPr sz="900"/>
          </a:p>
        </p:txBody>
      </p:sp>
      <p:cxnSp>
        <p:nvCxnSpPr>
          <p:cNvPr id="269" name="Google Shape;269;p49"/>
          <p:cNvCxnSpPr>
            <a:stCxn id="261" idx="3"/>
            <a:endCxn id="263" idx="1"/>
          </p:cNvCxnSpPr>
          <p:nvPr/>
        </p:nvCxnSpPr>
        <p:spPr>
          <a:xfrm flipH="1" rot="10800000">
            <a:off x="6752925" y="1477550"/>
            <a:ext cx="739500" cy="986100"/>
          </a:xfrm>
          <a:prstGeom prst="straightConnector1">
            <a:avLst/>
          </a:prstGeom>
          <a:noFill/>
          <a:ln cap="flat" cmpd="sng" w="9525">
            <a:solidFill>
              <a:schemeClr val="dk2"/>
            </a:solidFill>
            <a:prstDash val="solid"/>
            <a:round/>
            <a:headEnd len="med" w="med" type="none"/>
            <a:tailEnd len="med" w="med" type="triangle"/>
          </a:ln>
        </p:spPr>
      </p:cxnSp>
      <p:sp>
        <p:nvSpPr>
          <p:cNvPr id="270" name="Google Shape;270;p49"/>
          <p:cNvSpPr txBox="1"/>
          <p:nvPr/>
        </p:nvSpPr>
        <p:spPr>
          <a:xfrm>
            <a:off x="6434250" y="1670447"/>
            <a:ext cx="694800" cy="600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t>Irritable / lethargic</a:t>
            </a:r>
            <a:endParaRPr sz="900"/>
          </a:p>
          <a:p>
            <a:pPr indent="0" lvl="0" marL="0" rtl="0" algn="l">
              <a:spcBef>
                <a:spcPts val="0"/>
              </a:spcBef>
              <a:spcAft>
                <a:spcPts val="0"/>
              </a:spcAft>
              <a:buNone/>
            </a:pPr>
            <a:r>
              <a:t/>
            </a:r>
            <a:endParaRPr sz="900"/>
          </a:p>
        </p:txBody>
      </p:sp>
      <p:cxnSp>
        <p:nvCxnSpPr>
          <p:cNvPr id="271" name="Google Shape;271;p49"/>
          <p:cNvCxnSpPr>
            <a:stCxn id="261" idx="3"/>
            <a:endCxn id="262" idx="1"/>
          </p:cNvCxnSpPr>
          <p:nvPr/>
        </p:nvCxnSpPr>
        <p:spPr>
          <a:xfrm>
            <a:off x="6752925" y="2463650"/>
            <a:ext cx="546900" cy="7908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50"/>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PROJECT IMPLEMENTATION - 4</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51"/>
          <p:cNvSpPr txBox="1"/>
          <p:nvPr>
            <p:ph type="title"/>
          </p:nvPr>
        </p:nvSpPr>
        <p:spPr>
          <a:xfrm>
            <a:off x="692700" y="749825"/>
            <a:ext cx="755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a:t>ASSESS USER’S EYES</a:t>
            </a:r>
            <a:endParaRPr sz="2800"/>
          </a:p>
        </p:txBody>
      </p:sp>
      <p:sp>
        <p:nvSpPr>
          <p:cNvPr id="282" name="Google Shape;282;p51"/>
          <p:cNvSpPr txBox="1"/>
          <p:nvPr>
            <p:ph idx="1" type="body"/>
          </p:nvPr>
        </p:nvSpPr>
        <p:spPr>
          <a:xfrm>
            <a:off x="692700" y="1570500"/>
            <a:ext cx="6610200" cy="3168600"/>
          </a:xfrm>
          <a:prstGeom prst="rect">
            <a:avLst/>
          </a:prstGeom>
        </p:spPr>
        <p:txBody>
          <a:bodyPr anchorCtr="0" anchor="t" bIns="91425" lIns="91425" spcFirstLastPara="1" rIns="91425" wrap="square" tIns="91425">
            <a:normAutofit/>
          </a:bodyPr>
          <a:lstStyle/>
          <a:p>
            <a:pPr indent="0" lvl="0" marL="0" rtl="0" algn="l">
              <a:lnSpc>
                <a:spcPct val="150000"/>
              </a:lnSpc>
              <a:spcBef>
                <a:spcPts val="0"/>
              </a:spcBef>
              <a:spcAft>
                <a:spcPts val="0"/>
              </a:spcAft>
              <a:buNone/>
            </a:pPr>
            <a:r>
              <a:rPr lang="en"/>
              <a:t>Inquire about eye appearance and output a diagnosis.</a:t>
            </a:r>
            <a:endParaRPr/>
          </a:p>
          <a:p>
            <a:pPr indent="-342900" lvl="0" marL="457200" rtl="0" algn="l">
              <a:lnSpc>
                <a:spcPct val="200000"/>
              </a:lnSpc>
              <a:spcBef>
                <a:spcPts val="1200"/>
              </a:spcBef>
              <a:spcAft>
                <a:spcPts val="0"/>
              </a:spcAft>
              <a:buSzPts val="1800"/>
              <a:buChar char="●"/>
            </a:pPr>
            <a:r>
              <a:rPr lang="en"/>
              <a:t>Write a function to assess a user’s eyes</a:t>
            </a:r>
            <a:endParaRPr/>
          </a:p>
          <a:p>
            <a:pPr indent="-342900" lvl="0" marL="457200" rtl="0" algn="l">
              <a:lnSpc>
                <a:spcPct val="200000"/>
              </a:lnSpc>
              <a:spcBef>
                <a:spcPts val="0"/>
              </a:spcBef>
              <a:spcAft>
                <a:spcPts val="0"/>
              </a:spcAft>
              <a:buSzPts val="1800"/>
              <a:buChar char="●"/>
            </a:pPr>
            <a:r>
              <a:rPr lang="en"/>
              <a:t>Output either “No dehydration” or “Severe dehydration”</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2">
                                            <p:txEl>
                                              <p:pRg end="0" st="0"/>
                                            </p:txEl>
                                          </p:spTgt>
                                        </p:tgtEl>
                                        <p:attrNameLst>
                                          <p:attrName>style.visibility</p:attrName>
                                        </p:attrNameLst>
                                      </p:cBhvr>
                                      <p:to>
                                        <p:strVal val="visible"/>
                                      </p:to>
                                    </p:set>
                                    <p:animEffect filter="fade" transition="in">
                                      <p:cBhvr>
                                        <p:cTn dur="1000"/>
                                        <p:tgtEl>
                                          <p:spTgt spid="28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2">
                                            <p:txEl>
                                              <p:pRg end="1" st="1"/>
                                            </p:txEl>
                                          </p:spTgt>
                                        </p:tgtEl>
                                        <p:attrNameLst>
                                          <p:attrName>style.visibility</p:attrName>
                                        </p:attrNameLst>
                                      </p:cBhvr>
                                      <p:to>
                                        <p:strVal val="visible"/>
                                      </p:to>
                                    </p:set>
                                    <p:animEffect filter="fade" transition="in">
                                      <p:cBhvr>
                                        <p:cTn dur="1000"/>
                                        <p:tgtEl>
                                          <p:spTgt spid="28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2">
                                            <p:txEl>
                                              <p:pRg end="2" st="2"/>
                                            </p:txEl>
                                          </p:spTgt>
                                        </p:tgtEl>
                                        <p:attrNameLst>
                                          <p:attrName>style.visibility</p:attrName>
                                        </p:attrNameLst>
                                      </p:cBhvr>
                                      <p:to>
                                        <p:strVal val="visible"/>
                                      </p:to>
                                    </p:set>
                                    <p:animEffect filter="fade" transition="in">
                                      <p:cBhvr>
                                        <p:cTn dur="1000"/>
                                        <p:tgtEl>
                                          <p:spTgt spid="282">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52"/>
          <p:cNvSpPr/>
          <p:nvPr/>
        </p:nvSpPr>
        <p:spPr>
          <a:xfrm>
            <a:off x="241325" y="2165850"/>
            <a:ext cx="1494900" cy="405900"/>
          </a:xfrm>
          <a:prstGeom prst="rect">
            <a:avLst/>
          </a:prstGeom>
          <a:solidFill>
            <a:srgbClr val="B6D7A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Ask for eye appearance</a:t>
            </a:r>
            <a:endParaRPr sz="9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26"/>
          <p:cNvSpPr txBox="1"/>
          <p:nvPr>
            <p:ph type="title"/>
          </p:nvPr>
        </p:nvSpPr>
        <p:spPr>
          <a:xfrm>
            <a:off x="692700" y="749825"/>
            <a:ext cx="755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a:t>WHY THIS TOPIC</a:t>
            </a:r>
            <a:r>
              <a:rPr lang="en" sz="2800"/>
              <a:t>?</a:t>
            </a:r>
            <a:endParaRPr sz="2800"/>
          </a:p>
        </p:txBody>
      </p:sp>
      <p:sp>
        <p:nvSpPr>
          <p:cNvPr id="107" name="Google Shape;107;p26"/>
          <p:cNvSpPr txBox="1"/>
          <p:nvPr>
            <p:ph idx="1" type="body"/>
          </p:nvPr>
        </p:nvSpPr>
        <p:spPr>
          <a:xfrm>
            <a:off x="746825" y="1570500"/>
            <a:ext cx="6610200" cy="3168300"/>
          </a:xfrm>
          <a:prstGeom prst="rect">
            <a:avLst/>
          </a:prstGeom>
        </p:spPr>
        <p:txBody>
          <a:bodyPr anchorCtr="0" anchor="t" bIns="91425" lIns="91425" spcFirstLastPara="1" rIns="91425" wrap="square" tIns="91425">
            <a:normAutofit/>
          </a:bodyPr>
          <a:lstStyle/>
          <a:p>
            <a:pPr indent="0" lvl="0" marL="0" rtl="0" algn="l">
              <a:lnSpc>
                <a:spcPct val="150000"/>
              </a:lnSpc>
              <a:spcBef>
                <a:spcPts val="0"/>
              </a:spcBef>
              <a:spcAft>
                <a:spcPts val="0"/>
              </a:spcAft>
              <a:buNone/>
            </a:pPr>
            <a:r>
              <a:rPr lang="en"/>
              <a:t>We can use algorithms to help solve problems.</a:t>
            </a:r>
            <a:endParaRPr/>
          </a:p>
          <a:p>
            <a:pPr indent="0" lvl="0" marL="0" rtl="0" algn="l">
              <a:lnSpc>
                <a:spcPct val="150000"/>
              </a:lnSpc>
              <a:spcBef>
                <a:spcPts val="1200"/>
              </a:spcBef>
              <a:spcAft>
                <a:spcPts val="0"/>
              </a:spcAft>
              <a:buNone/>
            </a:pPr>
            <a:r>
              <a:rPr lang="en"/>
              <a:t>Algorithms are embedded throughout modern medicine.</a:t>
            </a:r>
            <a:endParaRPr/>
          </a:p>
          <a:p>
            <a:pPr indent="-342900" lvl="0" marL="457200" rtl="0" algn="l">
              <a:lnSpc>
                <a:spcPct val="200000"/>
              </a:lnSpc>
              <a:spcBef>
                <a:spcPts val="1200"/>
              </a:spcBef>
              <a:spcAft>
                <a:spcPts val="0"/>
              </a:spcAft>
              <a:buSzPts val="1800"/>
              <a:buChar char="●"/>
            </a:pPr>
            <a:r>
              <a:rPr lang="en"/>
              <a:t>D</a:t>
            </a:r>
            <a:r>
              <a:rPr lang="en"/>
              <a:t>iagnose patients</a:t>
            </a:r>
            <a:endParaRPr/>
          </a:p>
          <a:p>
            <a:pPr indent="-342900" lvl="0" marL="457200" rtl="0" algn="l">
              <a:lnSpc>
                <a:spcPct val="200000"/>
              </a:lnSpc>
              <a:spcBef>
                <a:spcPts val="0"/>
              </a:spcBef>
              <a:spcAft>
                <a:spcPts val="0"/>
              </a:spcAft>
              <a:buSzPts val="1800"/>
              <a:buChar char="●"/>
            </a:pPr>
            <a:r>
              <a:rPr lang="en"/>
              <a:t>Analyze data, test results, and images</a:t>
            </a:r>
            <a:endParaRPr/>
          </a:p>
          <a:p>
            <a:pPr indent="-342900" lvl="0" marL="457200" rtl="0" algn="l">
              <a:lnSpc>
                <a:spcPct val="200000"/>
              </a:lnSpc>
              <a:spcBef>
                <a:spcPts val="0"/>
              </a:spcBef>
              <a:spcAft>
                <a:spcPts val="0"/>
              </a:spcAft>
              <a:buSzPts val="1800"/>
              <a:buChar char="●"/>
            </a:pPr>
            <a:r>
              <a:rPr lang="en"/>
              <a:t>Run machines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7">
                                            <p:txEl>
                                              <p:pRg end="0" st="0"/>
                                            </p:txEl>
                                          </p:spTgt>
                                        </p:tgtEl>
                                        <p:attrNameLst>
                                          <p:attrName>style.visibility</p:attrName>
                                        </p:attrNameLst>
                                      </p:cBhvr>
                                      <p:to>
                                        <p:strVal val="visible"/>
                                      </p:to>
                                    </p:set>
                                    <p:animEffect filter="fade" transition="in">
                                      <p:cBhvr>
                                        <p:cTn dur="1000"/>
                                        <p:tgtEl>
                                          <p:spTgt spid="10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7">
                                            <p:txEl>
                                              <p:pRg end="1" st="1"/>
                                            </p:txEl>
                                          </p:spTgt>
                                        </p:tgtEl>
                                        <p:attrNameLst>
                                          <p:attrName>style.visibility</p:attrName>
                                        </p:attrNameLst>
                                      </p:cBhvr>
                                      <p:to>
                                        <p:strVal val="visible"/>
                                      </p:to>
                                    </p:set>
                                    <p:animEffect filter="fade" transition="in">
                                      <p:cBhvr>
                                        <p:cTn dur="1000"/>
                                        <p:tgtEl>
                                          <p:spTgt spid="10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7">
                                            <p:txEl>
                                              <p:pRg end="2" st="2"/>
                                            </p:txEl>
                                          </p:spTgt>
                                        </p:tgtEl>
                                        <p:attrNameLst>
                                          <p:attrName>style.visibility</p:attrName>
                                        </p:attrNameLst>
                                      </p:cBhvr>
                                      <p:to>
                                        <p:strVal val="visible"/>
                                      </p:to>
                                    </p:set>
                                    <p:animEffect filter="fade" transition="in">
                                      <p:cBhvr>
                                        <p:cTn dur="1000"/>
                                        <p:tgtEl>
                                          <p:spTgt spid="107">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7">
                                            <p:txEl>
                                              <p:pRg end="3" st="3"/>
                                            </p:txEl>
                                          </p:spTgt>
                                        </p:tgtEl>
                                        <p:attrNameLst>
                                          <p:attrName>style.visibility</p:attrName>
                                        </p:attrNameLst>
                                      </p:cBhvr>
                                      <p:to>
                                        <p:strVal val="visible"/>
                                      </p:to>
                                    </p:set>
                                    <p:animEffect filter="fade" transition="in">
                                      <p:cBhvr>
                                        <p:cTn dur="1000"/>
                                        <p:tgtEl>
                                          <p:spTgt spid="107">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7">
                                            <p:txEl>
                                              <p:pRg end="4" st="4"/>
                                            </p:txEl>
                                          </p:spTgt>
                                        </p:tgtEl>
                                        <p:attrNameLst>
                                          <p:attrName>style.visibility</p:attrName>
                                        </p:attrNameLst>
                                      </p:cBhvr>
                                      <p:to>
                                        <p:strVal val="visible"/>
                                      </p:to>
                                    </p:set>
                                    <p:animEffect filter="fade" transition="in">
                                      <p:cBhvr>
                                        <p:cTn dur="1000"/>
                                        <p:tgtEl>
                                          <p:spTgt spid="107">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53"/>
          <p:cNvSpPr/>
          <p:nvPr/>
        </p:nvSpPr>
        <p:spPr>
          <a:xfrm>
            <a:off x="241325" y="2165850"/>
            <a:ext cx="1494900" cy="405900"/>
          </a:xfrm>
          <a:prstGeom prst="rect">
            <a:avLst/>
          </a:prstGeom>
          <a:solidFill>
            <a:srgbClr val="B6D7A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Ask for eye appearance</a:t>
            </a:r>
            <a:endParaRPr sz="900"/>
          </a:p>
        </p:txBody>
      </p:sp>
      <p:sp>
        <p:nvSpPr>
          <p:cNvPr id="293" name="Google Shape;293;p53"/>
          <p:cNvSpPr/>
          <p:nvPr/>
        </p:nvSpPr>
        <p:spPr>
          <a:xfrm>
            <a:off x="2133025" y="2191788"/>
            <a:ext cx="1385400" cy="354000"/>
          </a:xfrm>
          <a:prstGeom prst="parallelogram">
            <a:avLst>
              <a:gd fmla="val 25000" name="adj"/>
            </a:avLst>
          </a:prstGeom>
          <a:solidFill>
            <a:srgbClr val="FCE5C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dk1"/>
                </a:solidFill>
              </a:rPr>
              <a:t>Process text input</a:t>
            </a:r>
            <a:endParaRPr/>
          </a:p>
        </p:txBody>
      </p:sp>
      <p:cxnSp>
        <p:nvCxnSpPr>
          <p:cNvPr id="294" name="Google Shape;294;p53"/>
          <p:cNvCxnSpPr>
            <a:stCxn id="292" idx="3"/>
            <a:endCxn id="293" idx="5"/>
          </p:cNvCxnSpPr>
          <p:nvPr/>
        </p:nvCxnSpPr>
        <p:spPr>
          <a:xfrm>
            <a:off x="1736225" y="2368800"/>
            <a:ext cx="441000" cy="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54"/>
          <p:cNvSpPr/>
          <p:nvPr/>
        </p:nvSpPr>
        <p:spPr>
          <a:xfrm>
            <a:off x="241325" y="2165850"/>
            <a:ext cx="1494900" cy="405900"/>
          </a:xfrm>
          <a:prstGeom prst="rect">
            <a:avLst/>
          </a:prstGeom>
          <a:solidFill>
            <a:srgbClr val="B6D7A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Ask for eye appearance</a:t>
            </a:r>
            <a:endParaRPr sz="900"/>
          </a:p>
        </p:txBody>
      </p:sp>
      <p:sp>
        <p:nvSpPr>
          <p:cNvPr id="300" name="Google Shape;300;p54"/>
          <p:cNvSpPr/>
          <p:nvPr/>
        </p:nvSpPr>
        <p:spPr>
          <a:xfrm>
            <a:off x="2133025" y="2191788"/>
            <a:ext cx="1385400" cy="354000"/>
          </a:xfrm>
          <a:prstGeom prst="parallelogram">
            <a:avLst>
              <a:gd fmla="val 25000" name="adj"/>
            </a:avLst>
          </a:prstGeom>
          <a:solidFill>
            <a:srgbClr val="FCE5C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dk1"/>
                </a:solidFill>
              </a:rPr>
              <a:t>Process text input</a:t>
            </a:r>
            <a:endParaRPr/>
          </a:p>
        </p:txBody>
      </p:sp>
      <p:cxnSp>
        <p:nvCxnSpPr>
          <p:cNvPr id="301" name="Google Shape;301;p54"/>
          <p:cNvCxnSpPr>
            <a:stCxn id="299" idx="3"/>
            <a:endCxn id="300" idx="5"/>
          </p:cNvCxnSpPr>
          <p:nvPr/>
        </p:nvCxnSpPr>
        <p:spPr>
          <a:xfrm>
            <a:off x="1736225" y="2368800"/>
            <a:ext cx="441000" cy="0"/>
          </a:xfrm>
          <a:prstGeom prst="straightConnector1">
            <a:avLst/>
          </a:prstGeom>
          <a:noFill/>
          <a:ln cap="flat" cmpd="sng" w="9525">
            <a:solidFill>
              <a:schemeClr val="dk2"/>
            </a:solidFill>
            <a:prstDash val="solid"/>
            <a:round/>
            <a:headEnd len="med" w="med" type="none"/>
            <a:tailEnd len="med" w="med" type="triangle"/>
          </a:ln>
        </p:spPr>
      </p:cxnSp>
      <p:sp>
        <p:nvSpPr>
          <p:cNvPr id="302" name="Google Shape;302;p54"/>
          <p:cNvSpPr/>
          <p:nvPr/>
        </p:nvSpPr>
        <p:spPr>
          <a:xfrm>
            <a:off x="3979925" y="1984788"/>
            <a:ext cx="1385400" cy="768000"/>
          </a:xfrm>
          <a:prstGeom prst="diamond">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User response:</a:t>
            </a:r>
            <a:endParaRPr sz="900"/>
          </a:p>
        </p:txBody>
      </p:sp>
      <p:cxnSp>
        <p:nvCxnSpPr>
          <p:cNvPr id="303" name="Google Shape;303;p54"/>
          <p:cNvCxnSpPr>
            <a:stCxn id="300" idx="2"/>
            <a:endCxn id="302" idx="1"/>
          </p:cNvCxnSpPr>
          <p:nvPr/>
        </p:nvCxnSpPr>
        <p:spPr>
          <a:xfrm>
            <a:off x="3474175" y="2368788"/>
            <a:ext cx="505800" cy="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55"/>
          <p:cNvSpPr/>
          <p:nvPr/>
        </p:nvSpPr>
        <p:spPr>
          <a:xfrm>
            <a:off x="241325" y="2165850"/>
            <a:ext cx="1494900" cy="405900"/>
          </a:xfrm>
          <a:prstGeom prst="rect">
            <a:avLst/>
          </a:prstGeom>
          <a:solidFill>
            <a:srgbClr val="B6D7A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Ask for eye appearance</a:t>
            </a:r>
            <a:endParaRPr sz="900"/>
          </a:p>
        </p:txBody>
      </p:sp>
      <p:sp>
        <p:nvSpPr>
          <p:cNvPr id="309" name="Google Shape;309;p55"/>
          <p:cNvSpPr/>
          <p:nvPr/>
        </p:nvSpPr>
        <p:spPr>
          <a:xfrm>
            <a:off x="2133025" y="2191788"/>
            <a:ext cx="1385400" cy="354000"/>
          </a:xfrm>
          <a:prstGeom prst="parallelogram">
            <a:avLst>
              <a:gd fmla="val 25000" name="adj"/>
            </a:avLst>
          </a:prstGeom>
          <a:solidFill>
            <a:srgbClr val="FCE5C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dk1"/>
                </a:solidFill>
              </a:rPr>
              <a:t>Process text input</a:t>
            </a:r>
            <a:endParaRPr/>
          </a:p>
        </p:txBody>
      </p:sp>
      <p:cxnSp>
        <p:nvCxnSpPr>
          <p:cNvPr id="310" name="Google Shape;310;p55"/>
          <p:cNvCxnSpPr>
            <a:stCxn id="308" idx="3"/>
            <a:endCxn id="309" idx="5"/>
          </p:cNvCxnSpPr>
          <p:nvPr/>
        </p:nvCxnSpPr>
        <p:spPr>
          <a:xfrm>
            <a:off x="1736225" y="2368800"/>
            <a:ext cx="441000" cy="0"/>
          </a:xfrm>
          <a:prstGeom prst="straightConnector1">
            <a:avLst/>
          </a:prstGeom>
          <a:noFill/>
          <a:ln cap="flat" cmpd="sng" w="9525">
            <a:solidFill>
              <a:schemeClr val="dk2"/>
            </a:solidFill>
            <a:prstDash val="solid"/>
            <a:round/>
            <a:headEnd len="med" w="med" type="none"/>
            <a:tailEnd len="med" w="med" type="triangle"/>
          </a:ln>
        </p:spPr>
      </p:cxnSp>
      <p:sp>
        <p:nvSpPr>
          <p:cNvPr id="311" name="Google Shape;311;p55"/>
          <p:cNvSpPr/>
          <p:nvPr/>
        </p:nvSpPr>
        <p:spPr>
          <a:xfrm>
            <a:off x="3979925" y="1984788"/>
            <a:ext cx="1385400" cy="768000"/>
          </a:xfrm>
          <a:prstGeom prst="diamond">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User response:</a:t>
            </a:r>
            <a:endParaRPr sz="900"/>
          </a:p>
        </p:txBody>
      </p:sp>
      <p:cxnSp>
        <p:nvCxnSpPr>
          <p:cNvPr id="312" name="Google Shape;312;p55"/>
          <p:cNvCxnSpPr>
            <a:stCxn id="311" idx="3"/>
            <a:endCxn id="313" idx="1"/>
          </p:cNvCxnSpPr>
          <p:nvPr/>
        </p:nvCxnSpPr>
        <p:spPr>
          <a:xfrm>
            <a:off x="5365325" y="2368788"/>
            <a:ext cx="508500" cy="915000"/>
          </a:xfrm>
          <a:prstGeom prst="straightConnector1">
            <a:avLst/>
          </a:prstGeom>
          <a:noFill/>
          <a:ln cap="flat" cmpd="sng" w="9525">
            <a:solidFill>
              <a:schemeClr val="dk2"/>
            </a:solidFill>
            <a:prstDash val="solid"/>
            <a:round/>
            <a:headEnd len="med" w="med" type="none"/>
            <a:tailEnd len="med" w="med" type="triangle"/>
          </a:ln>
        </p:spPr>
      </p:cxnSp>
      <p:sp>
        <p:nvSpPr>
          <p:cNvPr id="313" name="Google Shape;313;p55"/>
          <p:cNvSpPr/>
          <p:nvPr/>
        </p:nvSpPr>
        <p:spPr>
          <a:xfrm>
            <a:off x="5873675" y="3080700"/>
            <a:ext cx="1201500" cy="405900"/>
          </a:xfrm>
          <a:prstGeom prst="rect">
            <a:avLst/>
          </a:prstGeom>
          <a:solidFill>
            <a:srgbClr val="B6D7A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Output no dehydration</a:t>
            </a:r>
            <a:endParaRPr sz="900"/>
          </a:p>
        </p:txBody>
      </p:sp>
      <p:cxnSp>
        <p:nvCxnSpPr>
          <p:cNvPr id="314" name="Google Shape;314;p55"/>
          <p:cNvCxnSpPr>
            <a:stCxn id="309" idx="2"/>
            <a:endCxn id="311" idx="1"/>
          </p:cNvCxnSpPr>
          <p:nvPr/>
        </p:nvCxnSpPr>
        <p:spPr>
          <a:xfrm>
            <a:off x="3474175" y="2368788"/>
            <a:ext cx="505800" cy="0"/>
          </a:xfrm>
          <a:prstGeom prst="straightConnector1">
            <a:avLst/>
          </a:prstGeom>
          <a:noFill/>
          <a:ln cap="flat" cmpd="sng" w="9525">
            <a:solidFill>
              <a:schemeClr val="dk2"/>
            </a:solidFill>
            <a:prstDash val="solid"/>
            <a:round/>
            <a:headEnd len="med" w="med" type="none"/>
            <a:tailEnd len="med" w="med" type="triangle"/>
          </a:ln>
        </p:spPr>
      </p:cxnSp>
      <p:sp>
        <p:nvSpPr>
          <p:cNvPr id="315" name="Google Shape;315;p55"/>
          <p:cNvSpPr txBox="1"/>
          <p:nvPr/>
        </p:nvSpPr>
        <p:spPr>
          <a:xfrm>
            <a:off x="5086575" y="2843988"/>
            <a:ext cx="621600" cy="600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t>Normal / slightly sunken</a:t>
            </a:r>
            <a:endParaRPr sz="900"/>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56"/>
          <p:cNvSpPr/>
          <p:nvPr/>
        </p:nvSpPr>
        <p:spPr>
          <a:xfrm>
            <a:off x="241325" y="2165850"/>
            <a:ext cx="1494900" cy="405900"/>
          </a:xfrm>
          <a:prstGeom prst="rect">
            <a:avLst/>
          </a:prstGeom>
          <a:solidFill>
            <a:srgbClr val="B6D7A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Ask for eye appearance</a:t>
            </a:r>
            <a:endParaRPr sz="900"/>
          </a:p>
        </p:txBody>
      </p:sp>
      <p:sp>
        <p:nvSpPr>
          <p:cNvPr id="321" name="Google Shape;321;p56"/>
          <p:cNvSpPr/>
          <p:nvPr/>
        </p:nvSpPr>
        <p:spPr>
          <a:xfrm>
            <a:off x="7547475" y="2191800"/>
            <a:ext cx="1047000" cy="354000"/>
          </a:xfrm>
          <a:prstGeom prst="roundRect">
            <a:avLst>
              <a:gd fmla="val 16667" name="adj"/>
            </a:avLst>
          </a:prstGeom>
          <a:solidFill>
            <a:srgbClr val="59C1F5"/>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End</a:t>
            </a:r>
            <a:endParaRPr sz="900"/>
          </a:p>
        </p:txBody>
      </p:sp>
      <p:sp>
        <p:nvSpPr>
          <p:cNvPr id="322" name="Google Shape;322;p56"/>
          <p:cNvSpPr/>
          <p:nvPr/>
        </p:nvSpPr>
        <p:spPr>
          <a:xfrm>
            <a:off x="2133025" y="2191788"/>
            <a:ext cx="1385400" cy="354000"/>
          </a:xfrm>
          <a:prstGeom prst="parallelogram">
            <a:avLst>
              <a:gd fmla="val 25000" name="adj"/>
            </a:avLst>
          </a:prstGeom>
          <a:solidFill>
            <a:srgbClr val="FCE5C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dk1"/>
                </a:solidFill>
              </a:rPr>
              <a:t>Process text input</a:t>
            </a:r>
            <a:endParaRPr/>
          </a:p>
        </p:txBody>
      </p:sp>
      <p:cxnSp>
        <p:nvCxnSpPr>
          <p:cNvPr id="323" name="Google Shape;323;p56"/>
          <p:cNvCxnSpPr>
            <a:stCxn id="320" idx="3"/>
            <a:endCxn id="322" idx="5"/>
          </p:cNvCxnSpPr>
          <p:nvPr/>
        </p:nvCxnSpPr>
        <p:spPr>
          <a:xfrm>
            <a:off x="1736225" y="2368800"/>
            <a:ext cx="441000" cy="0"/>
          </a:xfrm>
          <a:prstGeom prst="straightConnector1">
            <a:avLst/>
          </a:prstGeom>
          <a:noFill/>
          <a:ln cap="flat" cmpd="sng" w="9525">
            <a:solidFill>
              <a:schemeClr val="dk2"/>
            </a:solidFill>
            <a:prstDash val="solid"/>
            <a:round/>
            <a:headEnd len="med" w="med" type="none"/>
            <a:tailEnd len="med" w="med" type="triangle"/>
          </a:ln>
        </p:spPr>
      </p:cxnSp>
      <p:sp>
        <p:nvSpPr>
          <p:cNvPr id="324" name="Google Shape;324;p56"/>
          <p:cNvSpPr/>
          <p:nvPr/>
        </p:nvSpPr>
        <p:spPr>
          <a:xfrm>
            <a:off x="3979925" y="1984788"/>
            <a:ext cx="1385400" cy="768000"/>
          </a:xfrm>
          <a:prstGeom prst="diamond">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User response:</a:t>
            </a:r>
            <a:endParaRPr sz="900"/>
          </a:p>
        </p:txBody>
      </p:sp>
      <p:cxnSp>
        <p:nvCxnSpPr>
          <p:cNvPr id="325" name="Google Shape;325;p56"/>
          <p:cNvCxnSpPr>
            <a:stCxn id="324" idx="3"/>
            <a:endCxn id="326" idx="1"/>
          </p:cNvCxnSpPr>
          <p:nvPr/>
        </p:nvCxnSpPr>
        <p:spPr>
          <a:xfrm>
            <a:off x="5365325" y="2368788"/>
            <a:ext cx="508500" cy="915000"/>
          </a:xfrm>
          <a:prstGeom prst="straightConnector1">
            <a:avLst/>
          </a:prstGeom>
          <a:noFill/>
          <a:ln cap="flat" cmpd="sng" w="9525">
            <a:solidFill>
              <a:schemeClr val="dk2"/>
            </a:solidFill>
            <a:prstDash val="solid"/>
            <a:round/>
            <a:headEnd len="med" w="med" type="none"/>
            <a:tailEnd len="med" w="med" type="triangle"/>
          </a:ln>
        </p:spPr>
      </p:cxnSp>
      <p:sp>
        <p:nvSpPr>
          <p:cNvPr id="326" name="Google Shape;326;p56"/>
          <p:cNvSpPr/>
          <p:nvPr/>
        </p:nvSpPr>
        <p:spPr>
          <a:xfrm>
            <a:off x="5873675" y="3080700"/>
            <a:ext cx="1201500" cy="405900"/>
          </a:xfrm>
          <a:prstGeom prst="rect">
            <a:avLst/>
          </a:prstGeom>
          <a:solidFill>
            <a:srgbClr val="B6D7A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Output no dehydration</a:t>
            </a:r>
            <a:endParaRPr sz="900"/>
          </a:p>
        </p:txBody>
      </p:sp>
      <p:cxnSp>
        <p:nvCxnSpPr>
          <p:cNvPr id="327" name="Google Shape;327;p56"/>
          <p:cNvCxnSpPr>
            <a:stCxn id="326" idx="3"/>
            <a:endCxn id="321" idx="1"/>
          </p:cNvCxnSpPr>
          <p:nvPr/>
        </p:nvCxnSpPr>
        <p:spPr>
          <a:xfrm flipH="1" rot="10800000">
            <a:off x="7075175" y="2368950"/>
            <a:ext cx="472200" cy="914700"/>
          </a:xfrm>
          <a:prstGeom prst="straightConnector1">
            <a:avLst/>
          </a:prstGeom>
          <a:noFill/>
          <a:ln cap="flat" cmpd="sng" w="9525">
            <a:solidFill>
              <a:schemeClr val="dk2"/>
            </a:solidFill>
            <a:prstDash val="solid"/>
            <a:round/>
            <a:headEnd len="med" w="med" type="none"/>
            <a:tailEnd len="med" w="med" type="triangle"/>
          </a:ln>
        </p:spPr>
      </p:cxnSp>
      <p:cxnSp>
        <p:nvCxnSpPr>
          <p:cNvPr id="328" name="Google Shape;328;p56"/>
          <p:cNvCxnSpPr>
            <a:stCxn id="322" idx="2"/>
            <a:endCxn id="324" idx="1"/>
          </p:cNvCxnSpPr>
          <p:nvPr/>
        </p:nvCxnSpPr>
        <p:spPr>
          <a:xfrm>
            <a:off x="3474175" y="2368788"/>
            <a:ext cx="505800" cy="0"/>
          </a:xfrm>
          <a:prstGeom prst="straightConnector1">
            <a:avLst/>
          </a:prstGeom>
          <a:noFill/>
          <a:ln cap="flat" cmpd="sng" w="9525">
            <a:solidFill>
              <a:schemeClr val="dk2"/>
            </a:solidFill>
            <a:prstDash val="solid"/>
            <a:round/>
            <a:headEnd len="med" w="med" type="none"/>
            <a:tailEnd len="med" w="med" type="triangle"/>
          </a:ln>
        </p:spPr>
      </p:cxnSp>
      <p:sp>
        <p:nvSpPr>
          <p:cNvPr id="329" name="Google Shape;329;p56"/>
          <p:cNvSpPr txBox="1"/>
          <p:nvPr/>
        </p:nvSpPr>
        <p:spPr>
          <a:xfrm>
            <a:off x="5086575" y="2843988"/>
            <a:ext cx="621600" cy="600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t>Normal / slightly sunken</a:t>
            </a:r>
            <a:endParaRPr sz="900"/>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57"/>
          <p:cNvSpPr/>
          <p:nvPr/>
        </p:nvSpPr>
        <p:spPr>
          <a:xfrm>
            <a:off x="241325" y="2165850"/>
            <a:ext cx="1494900" cy="405900"/>
          </a:xfrm>
          <a:prstGeom prst="rect">
            <a:avLst/>
          </a:prstGeom>
          <a:solidFill>
            <a:srgbClr val="B6D7A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Ask for eye appearance</a:t>
            </a:r>
            <a:endParaRPr sz="900"/>
          </a:p>
        </p:txBody>
      </p:sp>
      <p:sp>
        <p:nvSpPr>
          <p:cNvPr id="335" name="Google Shape;335;p57"/>
          <p:cNvSpPr/>
          <p:nvPr/>
        </p:nvSpPr>
        <p:spPr>
          <a:xfrm>
            <a:off x="7547475" y="2191800"/>
            <a:ext cx="1047000" cy="354000"/>
          </a:xfrm>
          <a:prstGeom prst="roundRect">
            <a:avLst>
              <a:gd fmla="val 16667" name="adj"/>
            </a:avLst>
          </a:prstGeom>
          <a:solidFill>
            <a:srgbClr val="59C1F5"/>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End</a:t>
            </a:r>
            <a:endParaRPr sz="900"/>
          </a:p>
        </p:txBody>
      </p:sp>
      <p:sp>
        <p:nvSpPr>
          <p:cNvPr id="336" name="Google Shape;336;p57"/>
          <p:cNvSpPr/>
          <p:nvPr/>
        </p:nvSpPr>
        <p:spPr>
          <a:xfrm>
            <a:off x="2133025" y="2191788"/>
            <a:ext cx="1385400" cy="354000"/>
          </a:xfrm>
          <a:prstGeom prst="parallelogram">
            <a:avLst>
              <a:gd fmla="val 25000" name="adj"/>
            </a:avLst>
          </a:prstGeom>
          <a:solidFill>
            <a:srgbClr val="FCE5C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dk1"/>
                </a:solidFill>
              </a:rPr>
              <a:t>Process text input</a:t>
            </a:r>
            <a:endParaRPr/>
          </a:p>
        </p:txBody>
      </p:sp>
      <p:cxnSp>
        <p:nvCxnSpPr>
          <p:cNvPr id="337" name="Google Shape;337;p57"/>
          <p:cNvCxnSpPr>
            <a:stCxn id="334" idx="3"/>
            <a:endCxn id="336" idx="5"/>
          </p:cNvCxnSpPr>
          <p:nvPr/>
        </p:nvCxnSpPr>
        <p:spPr>
          <a:xfrm>
            <a:off x="1736225" y="2368800"/>
            <a:ext cx="441000" cy="0"/>
          </a:xfrm>
          <a:prstGeom prst="straightConnector1">
            <a:avLst/>
          </a:prstGeom>
          <a:noFill/>
          <a:ln cap="flat" cmpd="sng" w="9525">
            <a:solidFill>
              <a:schemeClr val="dk2"/>
            </a:solidFill>
            <a:prstDash val="solid"/>
            <a:round/>
            <a:headEnd len="med" w="med" type="none"/>
            <a:tailEnd len="med" w="med" type="triangle"/>
          </a:ln>
        </p:spPr>
      </p:cxnSp>
      <p:sp>
        <p:nvSpPr>
          <p:cNvPr id="338" name="Google Shape;338;p57"/>
          <p:cNvSpPr/>
          <p:nvPr/>
        </p:nvSpPr>
        <p:spPr>
          <a:xfrm>
            <a:off x="3979925" y="1984788"/>
            <a:ext cx="1385400" cy="768000"/>
          </a:xfrm>
          <a:prstGeom prst="diamond">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User response:</a:t>
            </a:r>
            <a:endParaRPr sz="900"/>
          </a:p>
        </p:txBody>
      </p:sp>
      <p:cxnSp>
        <p:nvCxnSpPr>
          <p:cNvPr id="339" name="Google Shape;339;p57"/>
          <p:cNvCxnSpPr>
            <a:stCxn id="338" idx="3"/>
            <a:endCxn id="340" idx="1"/>
          </p:cNvCxnSpPr>
          <p:nvPr/>
        </p:nvCxnSpPr>
        <p:spPr>
          <a:xfrm>
            <a:off x="5365325" y="2368788"/>
            <a:ext cx="508500" cy="915000"/>
          </a:xfrm>
          <a:prstGeom prst="straightConnector1">
            <a:avLst/>
          </a:prstGeom>
          <a:noFill/>
          <a:ln cap="flat" cmpd="sng" w="9525">
            <a:solidFill>
              <a:schemeClr val="dk2"/>
            </a:solidFill>
            <a:prstDash val="solid"/>
            <a:round/>
            <a:headEnd len="med" w="med" type="none"/>
            <a:tailEnd len="med" w="med" type="triangle"/>
          </a:ln>
        </p:spPr>
      </p:cxnSp>
      <p:sp>
        <p:nvSpPr>
          <p:cNvPr id="340" name="Google Shape;340;p57"/>
          <p:cNvSpPr/>
          <p:nvPr/>
        </p:nvSpPr>
        <p:spPr>
          <a:xfrm>
            <a:off x="5873675" y="3080700"/>
            <a:ext cx="1201500" cy="405900"/>
          </a:xfrm>
          <a:prstGeom prst="rect">
            <a:avLst/>
          </a:prstGeom>
          <a:solidFill>
            <a:srgbClr val="B6D7A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Output no dehydration</a:t>
            </a:r>
            <a:endParaRPr sz="900"/>
          </a:p>
        </p:txBody>
      </p:sp>
      <p:cxnSp>
        <p:nvCxnSpPr>
          <p:cNvPr id="341" name="Google Shape;341;p57"/>
          <p:cNvCxnSpPr>
            <a:stCxn id="338" idx="3"/>
            <a:endCxn id="342" idx="1"/>
          </p:cNvCxnSpPr>
          <p:nvPr/>
        </p:nvCxnSpPr>
        <p:spPr>
          <a:xfrm flipH="1" rot="10800000">
            <a:off x="5365325" y="1467288"/>
            <a:ext cx="460500" cy="901500"/>
          </a:xfrm>
          <a:prstGeom prst="straightConnector1">
            <a:avLst/>
          </a:prstGeom>
          <a:noFill/>
          <a:ln cap="flat" cmpd="sng" w="9525">
            <a:solidFill>
              <a:schemeClr val="dk2"/>
            </a:solidFill>
            <a:prstDash val="solid"/>
            <a:round/>
            <a:headEnd len="med" w="med" type="none"/>
            <a:tailEnd len="med" w="med" type="triangle"/>
          </a:ln>
        </p:spPr>
      </p:cxnSp>
      <p:sp>
        <p:nvSpPr>
          <p:cNvPr id="342" name="Google Shape;342;p57"/>
          <p:cNvSpPr/>
          <p:nvPr/>
        </p:nvSpPr>
        <p:spPr>
          <a:xfrm>
            <a:off x="5825825" y="1264200"/>
            <a:ext cx="1201500" cy="405900"/>
          </a:xfrm>
          <a:prstGeom prst="rect">
            <a:avLst/>
          </a:prstGeom>
          <a:solidFill>
            <a:srgbClr val="B6D7A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Output severe dehydration</a:t>
            </a:r>
            <a:endParaRPr sz="900"/>
          </a:p>
        </p:txBody>
      </p:sp>
      <p:cxnSp>
        <p:nvCxnSpPr>
          <p:cNvPr id="343" name="Google Shape;343;p57"/>
          <p:cNvCxnSpPr>
            <a:stCxn id="342" idx="3"/>
            <a:endCxn id="335" idx="1"/>
          </p:cNvCxnSpPr>
          <p:nvPr/>
        </p:nvCxnSpPr>
        <p:spPr>
          <a:xfrm>
            <a:off x="7027325" y="1467150"/>
            <a:ext cx="520200" cy="901800"/>
          </a:xfrm>
          <a:prstGeom prst="straightConnector1">
            <a:avLst/>
          </a:prstGeom>
          <a:noFill/>
          <a:ln cap="flat" cmpd="sng" w="9525">
            <a:solidFill>
              <a:schemeClr val="dk2"/>
            </a:solidFill>
            <a:prstDash val="solid"/>
            <a:round/>
            <a:headEnd len="med" w="med" type="none"/>
            <a:tailEnd len="med" w="med" type="triangle"/>
          </a:ln>
        </p:spPr>
      </p:cxnSp>
      <p:cxnSp>
        <p:nvCxnSpPr>
          <p:cNvPr id="344" name="Google Shape;344;p57"/>
          <p:cNvCxnSpPr>
            <a:stCxn id="340" idx="3"/>
            <a:endCxn id="335" idx="1"/>
          </p:cNvCxnSpPr>
          <p:nvPr/>
        </p:nvCxnSpPr>
        <p:spPr>
          <a:xfrm flipH="1" rot="10800000">
            <a:off x="7075175" y="2368950"/>
            <a:ext cx="472200" cy="914700"/>
          </a:xfrm>
          <a:prstGeom prst="straightConnector1">
            <a:avLst/>
          </a:prstGeom>
          <a:noFill/>
          <a:ln cap="flat" cmpd="sng" w="9525">
            <a:solidFill>
              <a:schemeClr val="dk2"/>
            </a:solidFill>
            <a:prstDash val="solid"/>
            <a:round/>
            <a:headEnd len="med" w="med" type="none"/>
            <a:tailEnd len="med" w="med" type="triangle"/>
          </a:ln>
        </p:spPr>
      </p:cxnSp>
      <p:cxnSp>
        <p:nvCxnSpPr>
          <p:cNvPr id="345" name="Google Shape;345;p57"/>
          <p:cNvCxnSpPr>
            <a:stCxn id="336" idx="2"/>
            <a:endCxn id="338" idx="1"/>
          </p:cNvCxnSpPr>
          <p:nvPr/>
        </p:nvCxnSpPr>
        <p:spPr>
          <a:xfrm>
            <a:off x="3474175" y="2368788"/>
            <a:ext cx="505800" cy="0"/>
          </a:xfrm>
          <a:prstGeom prst="straightConnector1">
            <a:avLst/>
          </a:prstGeom>
          <a:noFill/>
          <a:ln cap="flat" cmpd="sng" w="9525">
            <a:solidFill>
              <a:schemeClr val="dk2"/>
            </a:solidFill>
            <a:prstDash val="solid"/>
            <a:round/>
            <a:headEnd len="med" w="med" type="none"/>
            <a:tailEnd len="med" w="med" type="triangle"/>
          </a:ln>
        </p:spPr>
      </p:cxnSp>
      <p:sp>
        <p:nvSpPr>
          <p:cNvPr id="346" name="Google Shape;346;p57"/>
          <p:cNvSpPr txBox="1"/>
          <p:nvPr/>
        </p:nvSpPr>
        <p:spPr>
          <a:xfrm>
            <a:off x="5086575" y="2843988"/>
            <a:ext cx="621600" cy="600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t>Normal / slightly sunken</a:t>
            </a:r>
            <a:endParaRPr sz="900"/>
          </a:p>
        </p:txBody>
      </p:sp>
      <p:sp>
        <p:nvSpPr>
          <p:cNvPr id="347" name="Google Shape;347;p57"/>
          <p:cNvSpPr txBox="1"/>
          <p:nvPr/>
        </p:nvSpPr>
        <p:spPr>
          <a:xfrm>
            <a:off x="5086563" y="1523088"/>
            <a:ext cx="6216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t>Very sunken</a:t>
            </a:r>
            <a:endParaRPr sz="900"/>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p58"/>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PROJECT IMPLEMENTATION - 5</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sp>
        <p:nvSpPr>
          <p:cNvPr id="357" name="Google Shape;357;p59"/>
          <p:cNvSpPr txBox="1"/>
          <p:nvPr>
            <p:ph type="title"/>
          </p:nvPr>
        </p:nvSpPr>
        <p:spPr>
          <a:xfrm>
            <a:off x="692700" y="749825"/>
            <a:ext cx="755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a:t>ASSESS USER’S SKIN</a:t>
            </a:r>
            <a:endParaRPr sz="2800"/>
          </a:p>
        </p:txBody>
      </p:sp>
      <p:sp>
        <p:nvSpPr>
          <p:cNvPr id="358" name="Google Shape;358;p59"/>
          <p:cNvSpPr txBox="1"/>
          <p:nvPr>
            <p:ph idx="1" type="body"/>
          </p:nvPr>
        </p:nvSpPr>
        <p:spPr>
          <a:xfrm>
            <a:off x="692700" y="1579975"/>
            <a:ext cx="7071300" cy="3159000"/>
          </a:xfrm>
          <a:prstGeom prst="rect">
            <a:avLst/>
          </a:prstGeom>
        </p:spPr>
        <p:txBody>
          <a:bodyPr anchorCtr="0" anchor="t" bIns="91425" lIns="91425" spcFirstLastPara="1" rIns="91425" wrap="square" tIns="91425">
            <a:normAutofit/>
          </a:bodyPr>
          <a:lstStyle/>
          <a:p>
            <a:pPr indent="0" lvl="0" marL="0" rtl="0" algn="l">
              <a:lnSpc>
                <a:spcPct val="150000"/>
              </a:lnSpc>
              <a:spcBef>
                <a:spcPts val="0"/>
              </a:spcBef>
              <a:spcAft>
                <a:spcPts val="0"/>
              </a:spcAft>
              <a:buNone/>
            </a:pPr>
            <a:r>
              <a:rPr lang="en"/>
              <a:t>Inquire about skin appearance and output a diagnosis.</a:t>
            </a:r>
            <a:endParaRPr/>
          </a:p>
          <a:p>
            <a:pPr indent="-342900" lvl="0" marL="457200" rtl="0" algn="l">
              <a:lnSpc>
                <a:spcPct val="200000"/>
              </a:lnSpc>
              <a:spcBef>
                <a:spcPts val="1200"/>
              </a:spcBef>
              <a:spcAft>
                <a:spcPts val="0"/>
              </a:spcAft>
              <a:buSzPts val="1800"/>
              <a:buChar char="●"/>
            </a:pPr>
            <a:r>
              <a:rPr lang="en"/>
              <a:t>Write a function to assess a user’s skin </a:t>
            </a:r>
            <a:endParaRPr/>
          </a:p>
          <a:p>
            <a:pPr indent="-342900" lvl="0" marL="457200" rtl="0" algn="l">
              <a:lnSpc>
                <a:spcPct val="200000"/>
              </a:lnSpc>
              <a:spcBef>
                <a:spcPts val="0"/>
              </a:spcBef>
              <a:spcAft>
                <a:spcPts val="0"/>
              </a:spcAft>
              <a:buSzPts val="1800"/>
              <a:buChar char="●"/>
            </a:pPr>
            <a:r>
              <a:rPr lang="en"/>
              <a:t>Output either “Some dehydration” or “Severe dehydration”</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8">
                                            <p:txEl>
                                              <p:pRg end="0" st="0"/>
                                            </p:txEl>
                                          </p:spTgt>
                                        </p:tgtEl>
                                        <p:attrNameLst>
                                          <p:attrName>style.visibility</p:attrName>
                                        </p:attrNameLst>
                                      </p:cBhvr>
                                      <p:to>
                                        <p:strVal val="visible"/>
                                      </p:to>
                                    </p:set>
                                    <p:animEffect filter="fade" transition="in">
                                      <p:cBhvr>
                                        <p:cTn dur="1000"/>
                                        <p:tgtEl>
                                          <p:spTgt spid="35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8">
                                            <p:txEl>
                                              <p:pRg end="1" st="1"/>
                                            </p:txEl>
                                          </p:spTgt>
                                        </p:tgtEl>
                                        <p:attrNameLst>
                                          <p:attrName>style.visibility</p:attrName>
                                        </p:attrNameLst>
                                      </p:cBhvr>
                                      <p:to>
                                        <p:strVal val="visible"/>
                                      </p:to>
                                    </p:set>
                                    <p:animEffect filter="fade" transition="in">
                                      <p:cBhvr>
                                        <p:cTn dur="1000"/>
                                        <p:tgtEl>
                                          <p:spTgt spid="35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8">
                                            <p:txEl>
                                              <p:pRg end="2" st="2"/>
                                            </p:txEl>
                                          </p:spTgt>
                                        </p:tgtEl>
                                        <p:attrNameLst>
                                          <p:attrName>style.visibility</p:attrName>
                                        </p:attrNameLst>
                                      </p:cBhvr>
                                      <p:to>
                                        <p:strVal val="visible"/>
                                      </p:to>
                                    </p:set>
                                    <p:animEffect filter="fade" transition="in">
                                      <p:cBhvr>
                                        <p:cTn dur="1000"/>
                                        <p:tgtEl>
                                          <p:spTgt spid="358">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sp>
        <p:nvSpPr>
          <p:cNvPr id="363" name="Google Shape;363;p60"/>
          <p:cNvSpPr/>
          <p:nvPr/>
        </p:nvSpPr>
        <p:spPr>
          <a:xfrm>
            <a:off x="367400" y="2490000"/>
            <a:ext cx="1109400" cy="354000"/>
          </a:xfrm>
          <a:prstGeom prst="rect">
            <a:avLst/>
          </a:prstGeom>
          <a:solidFill>
            <a:srgbClr val="B6D7A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Ask for skin pinch</a:t>
            </a:r>
            <a:endParaRPr sz="900"/>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sp>
        <p:nvSpPr>
          <p:cNvPr id="368" name="Google Shape;368;p61"/>
          <p:cNvSpPr/>
          <p:nvPr/>
        </p:nvSpPr>
        <p:spPr>
          <a:xfrm>
            <a:off x="367400" y="2490000"/>
            <a:ext cx="1109400" cy="354000"/>
          </a:xfrm>
          <a:prstGeom prst="rect">
            <a:avLst/>
          </a:prstGeom>
          <a:solidFill>
            <a:srgbClr val="B6D7A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Ask for skin pinch</a:t>
            </a:r>
            <a:endParaRPr sz="900"/>
          </a:p>
        </p:txBody>
      </p:sp>
      <p:sp>
        <p:nvSpPr>
          <p:cNvPr id="369" name="Google Shape;369;p61"/>
          <p:cNvSpPr/>
          <p:nvPr/>
        </p:nvSpPr>
        <p:spPr>
          <a:xfrm>
            <a:off x="1930225" y="2489988"/>
            <a:ext cx="1385400" cy="354000"/>
          </a:xfrm>
          <a:prstGeom prst="parallelogram">
            <a:avLst>
              <a:gd fmla="val 25000" name="adj"/>
            </a:avLst>
          </a:prstGeom>
          <a:solidFill>
            <a:srgbClr val="FCE5C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dk1"/>
                </a:solidFill>
              </a:rPr>
              <a:t>Process text input</a:t>
            </a:r>
            <a:endParaRPr/>
          </a:p>
        </p:txBody>
      </p:sp>
      <p:cxnSp>
        <p:nvCxnSpPr>
          <p:cNvPr id="370" name="Google Shape;370;p61"/>
          <p:cNvCxnSpPr>
            <a:stCxn id="368" idx="3"/>
            <a:endCxn id="369" idx="5"/>
          </p:cNvCxnSpPr>
          <p:nvPr/>
        </p:nvCxnSpPr>
        <p:spPr>
          <a:xfrm>
            <a:off x="1476800" y="2667000"/>
            <a:ext cx="497700" cy="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 name="Shape 374"/>
        <p:cNvGrpSpPr/>
        <p:nvPr/>
      </p:nvGrpSpPr>
      <p:grpSpPr>
        <a:xfrm>
          <a:off x="0" y="0"/>
          <a:ext cx="0" cy="0"/>
          <a:chOff x="0" y="0"/>
          <a:chExt cx="0" cy="0"/>
        </a:xfrm>
      </p:grpSpPr>
      <p:sp>
        <p:nvSpPr>
          <p:cNvPr id="375" name="Google Shape;375;p62"/>
          <p:cNvSpPr/>
          <p:nvPr/>
        </p:nvSpPr>
        <p:spPr>
          <a:xfrm>
            <a:off x="367400" y="2490000"/>
            <a:ext cx="1109400" cy="354000"/>
          </a:xfrm>
          <a:prstGeom prst="rect">
            <a:avLst/>
          </a:prstGeom>
          <a:solidFill>
            <a:srgbClr val="B6D7A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Ask for skin pinch</a:t>
            </a:r>
            <a:endParaRPr sz="900"/>
          </a:p>
        </p:txBody>
      </p:sp>
      <p:sp>
        <p:nvSpPr>
          <p:cNvPr id="376" name="Google Shape;376;p62"/>
          <p:cNvSpPr/>
          <p:nvPr/>
        </p:nvSpPr>
        <p:spPr>
          <a:xfrm>
            <a:off x="3878550" y="2282988"/>
            <a:ext cx="1385400" cy="768000"/>
          </a:xfrm>
          <a:prstGeom prst="diamond">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User response:</a:t>
            </a:r>
            <a:endParaRPr sz="900"/>
          </a:p>
        </p:txBody>
      </p:sp>
      <p:sp>
        <p:nvSpPr>
          <p:cNvPr id="377" name="Google Shape;377;p62"/>
          <p:cNvSpPr/>
          <p:nvPr/>
        </p:nvSpPr>
        <p:spPr>
          <a:xfrm>
            <a:off x="1930225" y="2489988"/>
            <a:ext cx="1385400" cy="354000"/>
          </a:xfrm>
          <a:prstGeom prst="parallelogram">
            <a:avLst>
              <a:gd fmla="val 25000" name="adj"/>
            </a:avLst>
          </a:prstGeom>
          <a:solidFill>
            <a:srgbClr val="FCE5C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dk1"/>
                </a:solidFill>
              </a:rPr>
              <a:t>Process text input</a:t>
            </a:r>
            <a:endParaRPr/>
          </a:p>
        </p:txBody>
      </p:sp>
      <p:cxnSp>
        <p:nvCxnSpPr>
          <p:cNvPr id="378" name="Google Shape;378;p62"/>
          <p:cNvCxnSpPr>
            <a:stCxn id="377" idx="2"/>
            <a:endCxn id="376" idx="1"/>
          </p:cNvCxnSpPr>
          <p:nvPr/>
        </p:nvCxnSpPr>
        <p:spPr>
          <a:xfrm>
            <a:off x="3271375" y="2666988"/>
            <a:ext cx="607200" cy="0"/>
          </a:xfrm>
          <a:prstGeom prst="straightConnector1">
            <a:avLst/>
          </a:prstGeom>
          <a:noFill/>
          <a:ln cap="flat" cmpd="sng" w="9525">
            <a:solidFill>
              <a:schemeClr val="dk2"/>
            </a:solidFill>
            <a:prstDash val="solid"/>
            <a:round/>
            <a:headEnd len="med" w="med" type="none"/>
            <a:tailEnd len="med" w="med" type="triangle"/>
          </a:ln>
        </p:spPr>
      </p:cxnSp>
      <p:cxnSp>
        <p:nvCxnSpPr>
          <p:cNvPr id="379" name="Google Shape;379;p62"/>
          <p:cNvCxnSpPr>
            <a:stCxn id="375" idx="3"/>
            <a:endCxn id="377" idx="5"/>
          </p:cNvCxnSpPr>
          <p:nvPr/>
        </p:nvCxnSpPr>
        <p:spPr>
          <a:xfrm>
            <a:off x="1476800" y="2667000"/>
            <a:ext cx="497700" cy="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27"/>
          <p:cNvSpPr txBox="1"/>
          <p:nvPr>
            <p:ph type="title"/>
          </p:nvPr>
        </p:nvSpPr>
        <p:spPr>
          <a:xfrm>
            <a:off x="692700" y="749825"/>
            <a:ext cx="755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a:t>PREREQUISITES</a:t>
            </a:r>
            <a:endParaRPr sz="2800"/>
          </a:p>
        </p:txBody>
      </p:sp>
      <p:sp>
        <p:nvSpPr>
          <p:cNvPr id="113" name="Google Shape;113;p27"/>
          <p:cNvSpPr txBox="1"/>
          <p:nvPr>
            <p:ph idx="1" type="body"/>
          </p:nvPr>
        </p:nvSpPr>
        <p:spPr>
          <a:xfrm>
            <a:off x="692700" y="1570500"/>
            <a:ext cx="6610200" cy="3168300"/>
          </a:xfrm>
          <a:prstGeom prst="rect">
            <a:avLst/>
          </a:prstGeom>
        </p:spPr>
        <p:txBody>
          <a:bodyPr anchorCtr="0" anchor="t" bIns="91425" lIns="91425" spcFirstLastPara="1" rIns="91425" wrap="square" tIns="91425">
            <a:normAutofit/>
          </a:bodyPr>
          <a:lstStyle/>
          <a:p>
            <a:pPr indent="-342900" lvl="0" marL="457200" rtl="0" algn="l">
              <a:lnSpc>
                <a:spcPct val="200000"/>
              </a:lnSpc>
              <a:spcBef>
                <a:spcPts val="0"/>
              </a:spcBef>
              <a:spcAft>
                <a:spcPts val="0"/>
              </a:spcAft>
              <a:buSzPts val="1800"/>
              <a:buChar char="●"/>
            </a:pPr>
            <a:r>
              <a:rPr lang="en"/>
              <a:t>Basic </a:t>
            </a:r>
            <a:r>
              <a:rPr lang="en"/>
              <a:t>Python </a:t>
            </a:r>
            <a:r>
              <a:rPr lang="en"/>
              <a:t>knowledge</a:t>
            </a:r>
            <a:endParaRPr/>
          </a:p>
          <a:p>
            <a:pPr indent="-342900" lvl="0" marL="457200" rtl="0" algn="l">
              <a:lnSpc>
                <a:spcPct val="200000"/>
              </a:lnSpc>
              <a:spcBef>
                <a:spcPts val="0"/>
              </a:spcBef>
              <a:spcAft>
                <a:spcPts val="0"/>
              </a:spcAft>
              <a:buSzPts val="1800"/>
              <a:buChar char="●"/>
            </a:pPr>
            <a:r>
              <a:rPr lang="en"/>
              <a:t>Python coding environment</a:t>
            </a:r>
            <a:endParaRPr/>
          </a:p>
          <a:p>
            <a:pPr indent="-317500" lvl="1" marL="914400" rtl="0" algn="l">
              <a:lnSpc>
                <a:spcPct val="200000"/>
              </a:lnSpc>
              <a:spcBef>
                <a:spcPts val="0"/>
              </a:spcBef>
              <a:spcAft>
                <a:spcPts val="0"/>
              </a:spcAft>
              <a:buSzPts val="1400"/>
              <a:buChar char="○"/>
            </a:pPr>
            <a:r>
              <a:rPr lang="en"/>
              <a:t>Replit: </a:t>
            </a:r>
            <a:r>
              <a:rPr lang="en" u="sng">
                <a:solidFill>
                  <a:schemeClr val="hlink"/>
                </a:solidFill>
                <a:hlinkClick r:id="rId3"/>
              </a:rPr>
              <a:t>https://replit.com/</a:t>
            </a:r>
            <a:endParaRPr/>
          </a:p>
          <a:p>
            <a:pPr indent="0" lvl="0" marL="0" rtl="0" algn="l">
              <a:lnSpc>
                <a:spcPct val="200000"/>
              </a:lnSpc>
              <a:spcBef>
                <a:spcPts val="1200"/>
              </a:spcBef>
              <a:spcAft>
                <a:spcPts val="0"/>
              </a:spcAft>
              <a:buNone/>
            </a:pPr>
            <a:r>
              <a:t/>
            </a:r>
            <a:endParaRPr/>
          </a:p>
          <a:p>
            <a:pPr indent="0" lvl="0" marL="0" rtl="0" algn="l">
              <a:lnSpc>
                <a:spcPct val="200000"/>
              </a:lnSpc>
              <a:spcBef>
                <a:spcPts val="1200"/>
              </a:spcBef>
              <a:spcAft>
                <a:spcPts val="1200"/>
              </a:spcAft>
              <a:buNone/>
            </a:pPr>
            <a:r>
              <a:t/>
            </a:r>
            <a:endParaRPr/>
          </a:p>
        </p:txBody>
      </p:sp>
      <p:pic>
        <p:nvPicPr>
          <p:cNvPr id="114" name="Google Shape;114;p27"/>
          <p:cNvPicPr preferRelativeResize="0"/>
          <p:nvPr/>
        </p:nvPicPr>
        <p:blipFill>
          <a:blip r:embed="rId4">
            <a:alphaModFix/>
          </a:blip>
          <a:stretch>
            <a:fillRect/>
          </a:stretch>
        </p:blipFill>
        <p:spPr>
          <a:xfrm>
            <a:off x="4452275" y="1322525"/>
            <a:ext cx="3795926" cy="2575351"/>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3">
                                            <p:txEl>
                                              <p:pRg end="0" st="0"/>
                                            </p:txEl>
                                          </p:spTgt>
                                        </p:tgtEl>
                                        <p:attrNameLst>
                                          <p:attrName>style.visibility</p:attrName>
                                        </p:attrNameLst>
                                      </p:cBhvr>
                                      <p:to>
                                        <p:strVal val="visible"/>
                                      </p:to>
                                    </p:set>
                                    <p:animEffect filter="fade" transition="in">
                                      <p:cBhvr>
                                        <p:cTn dur="1000"/>
                                        <p:tgtEl>
                                          <p:spTgt spid="11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3">
                                            <p:txEl>
                                              <p:pRg end="1" st="1"/>
                                            </p:txEl>
                                          </p:spTgt>
                                        </p:tgtEl>
                                        <p:attrNameLst>
                                          <p:attrName>style.visibility</p:attrName>
                                        </p:attrNameLst>
                                      </p:cBhvr>
                                      <p:to>
                                        <p:strVal val="visible"/>
                                      </p:to>
                                    </p:set>
                                    <p:animEffect filter="fade" transition="in">
                                      <p:cBhvr>
                                        <p:cTn dur="1000"/>
                                        <p:tgtEl>
                                          <p:spTgt spid="11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3">
                                            <p:txEl>
                                              <p:pRg end="2" st="2"/>
                                            </p:txEl>
                                          </p:spTgt>
                                        </p:tgtEl>
                                        <p:attrNameLst>
                                          <p:attrName>style.visibility</p:attrName>
                                        </p:attrNameLst>
                                      </p:cBhvr>
                                      <p:to>
                                        <p:strVal val="visible"/>
                                      </p:to>
                                    </p:set>
                                    <p:animEffect filter="fade" transition="in">
                                      <p:cBhvr>
                                        <p:cTn dur="1000"/>
                                        <p:tgtEl>
                                          <p:spTgt spid="11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3">
                                            <p:txEl>
                                              <p:pRg end="3" st="3"/>
                                            </p:txEl>
                                          </p:spTgt>
                                        </p:tgtEl>
                                        <p:attrNameLst>
                                          <p:attrName>style.visibility</p:attrName>
                                        </p:attrNameLst>
                                      </p:cBhvr>
                                      <p:to>
                                        <p:strVal val="visible"/>
                                      </p:to>
                                    </p:set>
                                    <p:animEffect filter="fade" transition="in">
                                      <p:cBhvr>
                                        <p:cTn dur="1000"/>
                                        <p:tgtEl>
                                          <p:spTgt spid="113">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3">
                                            <p:txEl>
                                              <p:pRg end="4" st="4"/>
                                            </p:txEl>
                                          </p:spTgt>
                                        </p:tgtEl>
                                        <p:attrNameLst>
                                          <p:attrName>style.visibility</p:attrName>
                                        </p:attrNameLst>
                                      </p:cBhvr>
                                      <p:to>
                                        <p:strVal val="visible"/>
                                      </p:to>
                                    </p:set>
                                    <p:animEffect filter="fade" transition="in">
                                      <p:cBhvr>
                                        <p:cTn dur="1000"/>
                                        <p:tgtEl>
                                          <p:spTgt spid="113">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sp>
        <p:nvSpPr>
          <p:cNvPr id="384" name="Google Shape;384;p63"/>
          <p:cNvSpPr/>
          <p:nvPr/>
        </p:nvSpPr>
        <p:spPr>
          <a:xfrm>
            <a:off x="367400" y="2490000"/>
            <a:ext cx="1109400" cy="354000"/>
          </a:xfrm>
          <a:prstGeom prst="rect">
            <a:avLst/>
          </a:prstGeom>
          <a:solidFill>
            <a:srgbClr val="B6D7A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Ask for skin pinch</a:t>
            </a:r>
            <a:endParaRPr sz="900"/>
          </a:p>
        </p:txBody>
      </p:sp>
      <p:cxnSp>
        <p:nvCxnSpPr>
          <p:cNvPr id="385" name="Google Shape;385;p63"/>
          <p:cNvCxnSpPr>
            <a:stCxn id="386" idx="3"/>
            <a:endCxn id="387" idx="1"/>
          </p:cNvCxnSpPr>
          <p:nvPr/>
        </p:nvCxnSpPr>
        <p:spPr>
          <a:xfrm>
            <a:off x="5263950" y="2666988"/>
            <a:ext cx="540300" cy="931200"/>
          </a:xfrm>
          <a:prstGeom prst="straightConnector1">
            <a:avLst/>
          </a:prstGeom>
          <a:noFill/>
          <a:ln cap="flat" cmpd="sng" w="9525">
            <a:solidFill>
              <a:schemeClr val="dk2"/>
            </a:solidFill>
            <a:prstDash val="solid"/>
            <a:round/>
            <a:headEnd len="med" w="med" type="none"/>
            <a:tailEnd len="med" w="med" type="triangle"/>
          </a:ln>
        </p:spPr>
      </p:cxnSp>
      <p:sp>
        <p:nvSpPr>
          <p:cNvPr id="387" name="Google Shape;387;p63"/>
          <p:cNvSpPr/>
          <p:nvPr/>
        </p:nvSpPr>
        <p:spPr>
          <a:xfrm>
            <a:off x="5804100" y="3395125"/>
            <a:ext cx="1201500" cy="405900"/>
          </a:xfrm>
          <a:prstGeom prst="rect">
            <a:avLst/>
          </a:prstGeom>
          <a:solidFill>
            <a:srgbClr val="B6D7A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Output some dehydration</a:t>
            </a:r>
            <a:endParaRPr sz="900"/>
          </a:p>
        </p:txBody>
      </p:sp>
      <p:sp>
        <p:nvSpPr>
          <p:cNvPr id="386" name="Google Shape;386;p63"/>
          <p:cNvSpPr/>
          <p:nvPr/>
        </p:nvSpPr>
        <p:spPr>
          <a:xfrm>
            <a:off x="3878550" y="2282988"/>
            <a:ext cx="1385400" cy="768000"/>
          </a:xfrm>
          <a:prstGeom prst="diamond">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User response:</a:t>
            </a:r>
            <a:endParaRPr sz="900"/>
          </a:p>
        </p:txBody>
      </p:sp>
      <p:sp>
        <p:nvSpPr>
          <p:cNvPr id="388" name="Google Shape;388;p63"/>
          <p:cNvSpPr/>
          <p:nvPr/>
        </p:nvSpPr>
        <p:spPr>
          <a:xfrm>
            <a:off x="1930225" y="2489988"/>
            <a:ext cx="1385400" cy="354000"/>
          </a:xfrm>
          <a:prstGeom prst="parallelogram">
            <a:avLst>
              <a:gd fmla="val 25000" name="adj"/>
            </a:avLst>
          </a:prstGeom>
          <a:solidFill>
            <a:srgbClr val="FCE5C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dk1"/>
                </a:solidFill>
              </a:rPr>
              <a:t>Process text input</a:t>
            </a:r>
            <a:endParaRPr/>
          </a:p>
        </p:txBody>
      </p:sp>
      <p:cxnSp>
        <p:nvCxnSpPr>
          <p:cNvPr id="389" name="Google Shape;389;p63"/>
          <p:cNvCxnSpPr>
            <a:stCxn id="388" idx="2"/>
            <a:endCxn id="386" idx="1"/>
          </p:cNvCxnSpPr>
          <p:nvPr/>
        </p:nvCxnSpPr>
        <p:spPr>
          <a:xfrm>
            <a:off x="3271375" y="2666988"/>
            <a:ext cx="607200" cy="0"/>
          </a:xfrm>
          <a:prstGeom prst="straightConnector1">
            <a:avLst/>
          </a:prstGeom>
          <a:noFill/>
          <a:ln cap="flat" cmpd="sng" w="9525">
            <a:solidFill>
              <a:schemeClr val="dk2"/>
            </a:solidFill>
            <a:prstDash val="solid"/>
            <a:round/>
            <a:headEnd len="med" w="med" type="none"/>
            <a:tailEnd len="med" w="med" type="triangle"/>
          </a:ln>
        </p:spPr>
      </p:cxnSp>
      <p:cxnSp>
        <p:nvCxnSpPr>
          <p:cNvPr id="390" name="Google Shape;390;p63"/>
          <p:cNvCxnSpPr>
            <a:stCxn id="384" idx="3"/>
            <a:endCxn id="388" idx="5"/>
          </p:cNvCxnSpPr>
          <p:nvPr/>
        </p:nvCxnSpPr>
        <p:spPr>
          <a:xfrm>
            <a:off x="1476800" y="2667000"/>
            <a:ext cx="497700" cy="0"/>
          </a:xfrm>
          <a:prstGeom prst="straightConnector1">
            <a:avLst/>
          </a:prstGeom>
          <a:noFill/>
          <a:ln cap="flat" cmpd="sng" w="9525">
            <a:solidFill>
              <a:schemeClr val="dk2"/>
            </a:solidFill>
            <a:prstDash val="solid"/>
            <a:round/>
            <a:headEnd len="med" w="med" type="none"/>
            <a:tailEnd len="med" w="med" type="triangle"/>
          </a:ln>
        </p:spPr>
      </p:cxnSp>
      <p:sp>
        <p:nvSpPr>
          <p:cNvPr id="391" name="Google Shape;391;p63"/>
          <p:cNvSpPr txBox="1"/>
          <p:nvPr/>
        </p:nvSpPr>
        <p:spPr>
          <a:xfrm>
            <a:off x="4987613" y="3072025"/>
            <a:ext cx="6216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t>Normal</a:t>
            </a:r>
            <a:endParaRPr sz="900"/>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 name="Shape 395"/>
        <p:cNvGrpSpPr/>
        <p:nvPr/>
      </p:nvGrpSpPr>
      <p:grpSpPr>
        <a:xfrm>
          <a:off x="0" y="0"/>
          <a:ext cx="0" cy="0"/>
          <a:chOff x="0" y="0"/>
          <a:chExt cx="0" cy="0"/>
        </a:xfrm>
      </p:grpSpPr>
      <p:sp>
        <p:nvSpPr>
          <p:cNvPr id="396" name="Google Shape;396;p64"/>
          <p:cNvSpPr/>
          <p:nvPr/>
        </p:nvSpPr>
        <p:spPr>
          <a:xfrm>
            <a:off x="367400" y="2490000"/>
            <a:ext cx="1109400" cy="354000"/>
          </a:xfrm>
          <a:prstGeom prst="rect">
            <a:avLst/>
          </a:prstGeom>
          <a:solidFill>
            <a:srgbClr val="B6D7A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Ask for skin pinch</a:t>
            </a:r>
            <a:endParaRPr sz="900"/>
          </a:p>
        </p:txBody>
      </p:sp>
      <p:sp>
        <p:nvSpPr>
          <p:cNvPr id="397" name="Google Shape;397;p64"/>
          <p:cNvSpPr/>
          <p:nvPr/>
        </p:nvSpPr>
        <p:spPr>
          <a:xfrm>
            <a:off x="7558325" y="2490000"/>
            <a:ext cx="1047000" cy="354000"/>
          </a:xfrm>
          <a:prstGeom prst="roundRect">
            <a:avLst>
              <a:gd fmla="val 16667" name="adj"/>
            </a:avLst>
          </a:prstGeom>
          <a:solidFill>
            <a:srgbClr val="59C1F5"/>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End</a:t>
            </a:r>
            <a:endParaRPr sz="900"/>
          </a:p>
        </p:txBody>
      </p:sp>
      <p:cxnSp>
        <p:nvCxnSpPr>
          <p:cNvPr id="398" name="Google Shape;398;p64"/>
          <p:cNvCxnSpPr>
            <a:stCxn id="399" idx="3"/>
            <a:endCxn id="400" idx="1"/>
          </p:cNvCxnSpPr>
          <p:nvPr/>
        </p:nvCxnSpPr>
        <p:spPr>
          <a:xfrm>
            <a:off x="5263950" y="2666988"/>
            <a:ext cx="540300" cy="931200"/>
          </a:xfrm>
          <a:prstGeom prst="straightConnector1">
            <a:avLst/>
          </a:prstGeom>
          <a:noFill/>
          <a:ln cap="flat" cmpd="sng" w="9525">
            <a:solidFill>
              <a:schemeClr val="dk2"/>
            </a:solidFill>
            <a:prstDash val="solid"/>
            <a:round/>
            <a:headEnd len="med" w="med" type="none"/>
            <a:tailEnd len="med" w="med" type="triangle"/>
          </a:ln>
        </p:spPr>
      </p:cxnSp>
      <p:sp>
        <p:nvSpPr>
          <p:cNvPr id="400" name="Google Shape;400;p64"/>
          <p:cNvSpPr/>
          <p:nvPr/>
        </p:nvSpPr>
        <p:spPr>
          <a:xfrm>
            <a:off x="5804100" y="3395125"/>
            <a:ext cx="1201500" cy="405900"/>
          </a:xfrm>
          <a:prstGeom prst="rect">
            <a:avLst/>
          </a:prstGeom>
          <a:solidFill>
            <a:srgbClr val="B6D7A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Output some dehydration</a:t>
            </a:r>
            <a:endParaRPr sz="900"/>
          </a:p>
        </p:txBody>
      </p:sp>
      <p:cxnSp>
        <p:nvCxnSpPr>
          <p:cNvPr id="401" name="Google Shape;401;p64"/>
          <p:cNvCxnSpPr>
            <a:stCxn id="400" idx="3"/>
            <a:endCxn id="397" idx="1"/>
          </p:cNvCxnSpPr>
          <p:nvPr/>
        </p:nvCxnSpPr>
        <p:spPr>
          <a:xfrm flipH="1" rot="10800000">
            <a:off x="7005600" y="2666875"/>
            <a:ext cx="552600" cy="931200"/>
          </a:xfrm>
          <a:prstGeom prst="straightConnector1">
            <a:avLst/>
          </a:prstGeom>
          <a:noFill/>
          <a:ln cap="flat" cmpd="sng" w="9525">
            <a:solidFill>
              <a:schemeClr val="dk2"/>
            </a:solidFill>
            <a:prstDash val="solid"/>
            <a:round/>
            <a:headEnd len="med" w="med" type="none"/>
            <a:tailEnd len="med" w="med" type="triangle"/>
          </a:ln>
        </p:spPr>
      </p:cxnSp>
      <p:sp>
        <p:nvSpPr>
          <p:cNvPr id="399" name="Google Shape;399;p64"/>
          <p:cNvSpPr/>
          <p:nvPr/>
        </p:nvSpPr>
        <p:spPr>
          <a:xfrm>
            <a:off x="3878550" y="2282988"/>
            <a:ext cx="1385400" cy="768000"/>
          </a:xfrm>
          <a:prstGeom prst="diamond">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User response:</a:t>
            </a:r>
            <a:endParaRPr sz="900"/>
          </a:p>
        </p:txBody>
      </p:sp>
      <p:sp>
        <p:nvSpPr>
          <p:cNvPr id="402" name="Google Shape;402;p64"/>
          <p:cNvSpPr/>
          <p:nvPr/>
        </p:nvSpPr>
        <p:spPr>
          <a:xfrm>
            <a:off x="1930225" y="2489988"/>
            <a:ext cx="1385400" cy="354000"/>
          </a:xfrm>
          <a:prstGeom prst="parallelogram">
            <a:avLst>
              <a:gd fmla="val 25000" name="adj"/>
            </a:avLst>
          </a:prstGeom>
          <a:solidFill>
            <a:srgbClr val="FCE5C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dk1"/>
                </a:solidFill>
              </a:rPr>
              <a:t>Process text input</a:t>
            </a:r>
            <a:endParaRPr/>
          </a:p>
        </p:txBody>
      </p:sp>
      <p:cxnSp>
        <p:nvCxnSpPr>
          <p:cNvPr id="403" name="Google Shape;403;p64"/>
          <p:cNvCxnSpPr>
            <a:stCxn id="402" idx="2"/>
            <a:endCxn id="399" idx="1"/>
          </p:cNvCxnSpPr>
          <p:nvPr/>
        </p:nvCxnSpPr>
        <p:spPr>
          <a:xfrm>
            <a:off x="3271375" y="2666988"/>
            <a:ext cx="607200" cy="0"/>
          </a:xfrm>
          <a:prstGeom prst="straightConnector1">
            <a:avLst/>
          </a:prstGeom>
          <a:noFill/>
          <a:ln cap="flat" cmpd="sng" w="9525">
            <a:solidFill>
              <a:schemeClr val="dk2"/>
            </a:solidFill>
            <a:prstDash val="solid"/>
            <a:round/>
            <a:headEnd len="med" w="med" type="none"/>
            <a:tailEnd len="med" w="med" type="triangle"/>
          </a:ln>
        </p:spPr>
      </p:cxnSp>
      <p:cxnSp>
        <p:nvCxnSpPr>
          <p:cNvPr id="404" name="Google Shape;404;p64"/>
          <p:cNvCxnSpPr>
            <a:stCxn id="396" idx="3"/>
            <a:endCxn id="402" idx="5"/>
          </p:cNvCxnSpPr>
          <p:nvPr/>
        </p:nvCxnSpPr>
        <p:spPr>
          <a:xfrm>
            <a:off x="1476800" y="2667000"/>
            <a:ext cx="497700" cy="0"/>
          </a:xfrm>
          <a:prstGeom prst="straightConnector1">
            <a:avLst/>
          </a:prstGeom>
          <a:noFill/>
          <a:ln cap="flat" cmpd="sng" w="9525">
            <a:solidFill>
              <a:schemeClr val="dk2"/>
            </a:solidFill>
            <a:prstDash val="solid"/>
            <a:round/>
            <a:headEnd len="med" w="med" type="none"/>
            <a:tailEnd len="med" w="med" type="triangle"/>
          </a:ln>
        </p:spPr>
      </p:cxnSp>
      <p:sp>
        <p:nvSpPr>
          <p:cNvPr id="405" name="Google Shape;405;p64"/>
          <p:cNvSpPr txBox="1"/>
          <p:nvPr/>
        </p:nvSpPr>
        <p:spPr>
          <a:xfrm>
            <a:off x="4987613" y="3072025"/>
            <a:ext cx="6216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t>Normal</a:t>
            </a:r>
            <a:endParaRPr sz="900"/>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9" name="Shape 409"/>
        <p:cNvGrpSpPr/>
        <p:nvPr/>
      </p:nvGrpSpPr>
      <p:grpSpPr>
        <a:xfrm>
          <a:off x="0" y="0"/>
          <a:ext cx="0" cy="0"/>
          <a:chOff x="0" y="0"/>
          <a:chExt cx="0" cy="0"/>
        </a:xfrm>
      </p:grpSpPr>
      <p:sp>
        <p:nvSpPr>
          <p:cNvPr id="410" name="Google Shape;410;p65"/>
          <p:cNvSpPr/>
          <p:nvPr/>
        </p:nvSpPr>
        <p:spPr>
          <a:xfrm>
            <a:off x="367400" y="2490000"/>
            <a:ext cx="1109400" cy="354000"/>
          </a:xfrm>
          <a:prstGeom prst="rect">
            <a:avLst/>
          </a:prstGeom>
          <a:solidFill>
            <a:srgbClr val="B6D7A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Ask for skin pinch</a:t>
            </a:r>
            <a:endParaRPr sz="900"/>
          </a:p>
        </p:txBody>
      </p:sp>
      <p:sp>
        <p:nvSpPr>
          <p:cNvPr id="411" name="Google Shape;411;p65"/>
          <p:cNvSpPr/>
          <p:nvPr/>
        </p:nvSpPr>
        <p:spPr>
          <a:xfrm>
            <a:off x="7558325" y="2490000"/>
            <a:ext cx="1047000" cy="354000"/>
          </a:xfrm>
          <a:prstGeom prst="roundRect">
            <a:avLst>
              <a:gd fmla="val 16667" name="adj"/>
            </a:avLst>
          </a:prstGeom>
          <a:solidFill>
            <a:srgbClr val="59C1F5"/>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End</a:t>
            </a:r>
            <a:endParaRPr sz="900"/>
          </a:p>
        </p:txBody>
      </p:sp>
      <p:cxnSp>
        <p:nvCxnSpPr>
          <p:cNvPr id="412" name="Google Shape;412;p65"/>
          <p:cNvCxnSpPr>
            <a:stCxn id="413" idx="3"/>
            <a:endCxn id="414" idx="1"/>
          </p:cNvCxnSpPr>
          <p:nvPr/>
        </p:nvCxnSpPr>
        <p:spPr>
          <a:xfrm>
            <a:off x="5263950" y="2666988"/>
            <a:ext cx="540300" cy="931200"/>
          </a:xfrm>
          <a:prstGeom prst="straightConnector1">
            <a:avLst/>
          </a:prstGeom>
          <a:noFill/>
          <a:ln cap="flat" cmpd="sng" w="9525">
            <a:solidFill>
              <a:schemeClr val="dk2"/>
            </a:solidFill>
            <a:prstDash val="solid"/>
            <a:round/>
            <a:headEnd len="med" w="med" type="none"/>
            <a:tailEnd len="med" w="med" type="triangle"/>
          </a:ln>
        </p:spPr>
      </p:cxnSp>
      <p:sp>
        <p:nvSpPr>
          <p:cNvPr id="414" name="Google Shape;414;p65"/>
          <p:cNvSpPr/>
          <p:nvPr/>
        </p:nvSpPr>
        <p:spPr>
          <a:xfrm>
            <a:off x="5804100" y="3395125"/>
            <a:ext cx="1201500" cy="405900"/>
          </a:xfrm>
          <a:prstGeom prst="rect">
            <a:avLst/>
          </a:prstGeom>
          <a:solidFill>
            <a:srgbClr val="B6D7A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Output some dehydration</a:t>
            </a:r>
            <a:endParaRPr sz="900"/>
          </a:p>
        </p:txBody>
      </p:sp>
      <p:cxnSp>
        <p:nvCxnSpPr>
          <p:cNvPr id="415" name="Google Shape;415;p65"/>
          <p:cNvCxnSpPr>
            <a:stCxn id="413" idx="3"/>
            <a:endCxn id="416" idx="1"/>
          </p:cNvCxnSpPr>
          <p:nvPr/>
        </p:nvCxnSpPr>
        <p:spPr>
          <a:xfrm flipH="1" rot="10800000">
            <a:off x="5263950" y="1751988"/>
            <a:ext cx="540300" cy="915000"/>
          </a:xfrm>
          <a:prstGeom prst="straightConnector1">
            <a:avLst/>
          </a:prstGeom>
          <a:noFill/>
          <a:ln cap="flat" cmpd="sng" w="9525">
            <a:solidFill>
              <a:schemeClr val="dk2"/>
            </a:solidFill>
            <a:prstDash val="solid"/>
            <a:round/>
            <a:headEnd len="med" w="med" type="none"/>
            <a:tailEnd len="med" w="med" type="triangle"/>
          </a:ln>
        </p:spPr>
      </p:cxnSp>
      <p:sp>
        <p:nvSpPr>
          <p:cNvPr id="416" name="Google Shape;416;p65"/>
          <p:cNvSpPr/>
          <p:nvPr/>
        </p:nvSpPr>
        <p:spPr>
          <a:xfrm>
            <a:off x="5804100" y="1549175"/>
            <a:ext cx="1201500" cy="405900"/>
          </a:xfrm>
          <a:prstGeom prst="rect">
            <a:avLst/>
          </a:prstGeom>
          <a:solidFill>
            <a:srgbClr val="B6D7A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Output severe dehydration</a:t>
            </a:r>
            <a:endParaRPr sz="900"/>
          </a:p>
        </p:txBody>
      </p:sp>
      <p:cxnSp>
        <p:nvCxnSpPr>
          <p:cNvPr id="417" name="Google Shape;417;p65"/>
          <p:cNvCxnSpPr>
            <a:stCxn id="416" idx="3"/>
            <a:endCxn id="411" idx="1"/>
          </p:cNvCxnSpPr>
          <p:nvPr/>
        </p:nvCxnSpPr>
        <p:spPr>
          <a:xfrm>
            <a:off x="7005600" y="1752125"/>
            <a:ext cx="552600" cy="915000"/>
          </a:xfrm>
          <a:prstGeom prst="straightConnector1">
            <a:avLst/>
          </a:prstGeom>
          <a:noFill/>
          <a:ln cap="flat" cmpd="sng" w="9525">
            <a:solidFill>
              <a:schemeClr val="dk2"/>
            </a:solidFill>
            <a:prstDash val="solid"/>
            <a:round/>
            <a:headEnd len="med" w="med" type="none"/>
            <a:tailEnd len="med" w="med" type="triangle"/>
          </a:ln>
        </p:spPr>
      </p:cxnSp>
      <p:cxnSp>
        <p:nvCxnSpPr>
          <p:cNvPr id="418" name="Google Shape;418;p65"/>
          <p:cNvCxnSpPr>
            <a:stCxn id="414" idx="3"/>
            <a:endCxn id="411" idx="1"/>
          </p:cNvCxnSpPr>
          <p:nvPr/>
        </p:nvCxnSpPr>
        <p:spPr>
          <a:xfrm flipH="1" rot="10800000">
            <a:off x="7005600" y="2666875"/>
            <a:ext cx="552600" cy="931200"/>
          </a:xfrm>
          <a:prstGeom prst="straightConnector1">
            <a:avLst/>
          </a:prstGeom>
          <a:noFill/>
          <a:ln cap="flat" cmpd="sng" w="9525">
            <a:solidFill>
              <a:schemeClr val="dk2"/>
            </a:solidFill>
            <a:prstDash val="solid"/>
            <a:round/>
            <a:headEnd len="med" w="med" type="none"/>
            <a:tailEnd len="med" w="med" type="triangle"/>
          </a:ln>
        </p:spPr>
      </p:cxnSp>
      <p:sp>
        <p:nvSpPr>
          <p:cNvPr id="413" name="Google Shape;413;p65"/>
          <p:cNvSpPr/>
          <p:nvPr/>
        </p:nvSpPr>
        <p:spPr>
          <a:xfrm>
            <a:off x="3878550" y="2282988"/>
            <a:ext cx="1385400" cy="768000"/>
          </a:xfrm>
          <a:prstGeom prst="diamond">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User response:</a:t>
            </a:r>
            <a:endParaRPr sz="900"/>
          </a:p>
        </p:txBody>
      </p:sp>
      <p:sp>
        <p:nvSpPr>
          <p:cNvPr id="419" name="Google Shape;419;p65"/>
          <p:cNvSpPr/>
          <p:nvPr/>
        </p:nvSpPr>
        <p:spPr>
          <a:xfrm>
            <a:off x="1930225" y="2489988"/>
            <a:ext cx="1385400" cy="354000"/>
          </a:xfrm>
          <a:prstGeom prst="parallelogram">
            <a:avLst>
              <a:gd fmla="val 25000" name="adj"/>
            </a:avLst>
          </a:prstGeom>
          <a:solidFill>
            <a:srgbClr val="FCE5C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dk1"/>
                </a:solidFill>
              </a:rPr>
              <a:t>Process text input</a:t>
            </a:r>
            <a:endParaRPr/>
          </a:p>
        </p:txBody>
      </p:sp>
      <p:cxnSp>
        <p:nvCxnSpPr>
          <p:cNvPr id="420" name="Google Shape;420;p65"/>
          <p:cNvCxnSpPr>
            <a:stCxn id="419" idx="2"/>
            <a:endCxn id="413" idx="1"/>
          </p:cNvCxnSpPr>
          <p:nvPr/>
        </p:nvCxnSpPr>
        <p:spPr>
          <a:xfrm>
            <a:off x="3271375" y="2666988"/>
            <a:ext cx="607200" cy="0"/>
          </a:xfrm>
          <a:prstGeom prst="straightConnector1">
            <a:avLst/>
          </a:prstGeom>
          <a:noFill/>
          <a:ln cap="flat" cmpd="sng" w="9525">
            <a:solidFill>
              <a:schemeClr val="dk2"/>
            </a:solidFill>
            <a:prstDash val="solid"/>
            <a:round/>
            <a:headEnd len="med" w="med" type="none"/>
            <a:tailEnd len="med" w="med" type="triangle"/>
          </a:ln>
        </p:spPr>
      </p:cxnSp>
      <p:cxnSp>
        <p:nvCxnSpPr>
          <p:cNvPr id="421" name="Google Shape;421;p65"/>
          <p:cNvCxnSpPr>
            <a:stCxn id="410" idx="3"/>
            <a:endCxn id="419" idx="5"/>
          </p:cNvCxnSpPr>
          <p:nvPr/>
        </p:nvCxnSpPr>
        <p:spPr>
          <a:xfrm>
            <a:off x="1476800" y="2667000"/>
            <a:ext cx="497700" cy="0"/>
          </a:xfrm>
          <a:prstGeom prst="straightConnector1">
            <a:avLst/>
          </a:prstGeom>
          <a:noFill/>
          <a:ln cap="flat" cmpd="sng" w="9525">
            <a:solidFill>
              <a:schemeClr val="dk2"/>
            </a:solidFill>
            <a:prstDash val="solid"/>
            <a:round/>
            <a:headEnd len="med" w="med" type="none"/>
            <a:tailEnd len="med" w="med" type="triangle"/>
          </a:ln>
        </p:spPr>
      </p:cxnSp>
      <p:sp>
        <p:nvSpPr>
          <p:cNvPr id="422" name="Google Shape;422;p65"/>
          <p:cNvSpPr txBox="1"/>
          <p:nvPr/>
        </p:nvSpPr>
        <p:spPr>
          <a:xfrm>
            <a:off x="5052538" y="1938875"/>
            <a:ext cx="6216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t>Slow</a:t>
            </a:r>
            <a:endParaRPr sz="900"/>
          </a:p>
        </p:txBody>
      </p:sp>
      <p:sp>
        <p:nvSpPr>
          <p:cNvPr id="423" name="Google Shape;423;p65"/>
          <p:cNvSpPr txBox="1"/>
          <p:nvPr/>
        </p:nvSpPr>
        <p:spPr>
          <a:xfrm>
            <a:off x="4987613" y="3072025"/>
            <a:ext cx="6216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t>Normal</a:t>
            </a:r>
            <a:endParaRPr sz="900"/>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7" name="Shape 427"/>
        <p:cNvGrpSpPr/>
        <p:nvPr/>
      </p:nvGrpSpPr>
      <p:grpSpPr>
        <a:xfrm>
          <a:off x="0" y="0"/>
          <a:ext cx="0" cy="0"/>
          <a:chOff x="0" y="0"/>
          <a:chExt cx="0" cy="0"/>
        </a:xfrm>
      </p:grpSpPr>
      <p:sp>
        <p:nvSpPr>
          <p:cNvPr id="428" name="Google Shape;428;p66"/>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PROJECT IMPLEMENTATION - 6</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2" name="Shape 432"/>
        <p:cNvGrpSpPr/>
        <p:nvPr/>
      </p:nvGrpSpPr>
      <p:grpSpPr>
        <a:xfrm>
          <a:off x="0" y="0"/>
          <a:ext cx="0" cy="0"/>
          <a:chOff x="0" y="0"/>
          <a:chExt cx="0" cy="0"/>
        </a:xfrm>
      </p:grpSpPr>
      <p:sp>
        <p:nvSpPr>
          <p:cNvPr id="433" name="Google Shape;433;p67"/>
          <p:cNvSpPr txBox="1"/>
          <p:nvPr>
            <p:ph type="title"/>
          </p:nvPr>
        </p:nvSpPr>
        <p:spPr>
          <a:xfrm>
            <a:off x="692700" y="749825"/>
            <a:ext cx="755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a:t>DISPLAY DIAGNOSES</a:t>
            </a:r>
            <a:endParaRPr sz="2800"/>
          </a:p>
        </p:txBody>
      </p:sp>
      <p:sp>
        <p:nvSpPr>
          <p:cNvPr id="434" name="Google Shape;434;p67"/>
          <p:cNvSpPr txBox="1"/>
          <p:nvPr>
            <p:ph idx="1" type="body"/>
          </p:nvPr>
        </p:nvSpPr>
        <p:spPr>
          <a:xfrm>
            <a:off x="692700" y="1538025"/>
            <a:ext cx="6610200" cy="3201000"/>
          </a:xfrm>
          <a:prstGeom prst="rect">
            <a:avLst/>
          </a:prstGeom>
        </p:spPr>
        <p:txBody>
          <a:bodyPr anchorCtr="0" anchor="t" bIns="91425" lIns="91425" spcFirstLastPara="1" rIns="91425" wrap="square" tIns="91425">
            <a:normAutofit/>
          </a:bodyPr>
          <a:lstStyle/>
          <a:p>
            <a:pPr indent="0" lvl="0" marL="0" rtl="0" algn="l">
              <a:lnSpc>
                <a:spcPct val="150000"/>
              </a:lnSpc>
              <a:spcBef>
                <a:spcPts val="0"/>
              </a:spcBef>
              <a:spcAft>
                <a:spcPts val="0"/>
              </a:spcAft>
              <a:buNone/>
            </a:pPr>
            <a:r>
              <a:rPr lang="en"/>
              <a:t>Store and print previous patients and their diagnoses.</a:t>
            </a:r>
            <a:endParaRPr/>
          </a:p>
          <a:p>
            <a:pPr indent="-342900" lvl="0" marL="457200" rtl="0" algn="l">
              <a:lnSpc>
                <a:spcPct val="200000"/>
              </a:lnSpc>
              <a:spcBef>
                <a:spcPts val="1200"/>
              </a:spcBef>
              <a:spcAft>
                <a:spcPts val="0"/>
              </a:spcAft>
              <a:buSzPts val="1800"/>
              <a:buChar char="●"/>
            </a:pPr>
            <a:r>
              <a:rPr lang="en"/>
              <a:t>Create a list of patient-diagnosis strings</a:t>
            </a:r>
            <a:endParaRPr/>
          </a:p>
          <a:p>
            <a:pPr indent="-342900" lvl="0" marL="457200" rtl="0" algn="l">
              <a:lnSpc>
                <a:spcPct val="200000"/>
              </a:lnSpc>
              <a:spcBef>
                <a:spcPts val="0"/>
              </a:spcBef>
              <a:spcAft>
                <a:spcPts val="0"/>
              </a:spcAft>
              <a:buSzPts val="1800"/>
              <a:buChar char="●"/>
            </a:pPr>
            <a:r>
              <a:rPr lang="en"/>
              <a:t>Write a function to print the list</a:t>
            </a:r>
            <a:endParaRPr/>
          </a:p>
          <a:p>
            <a:pPr indent="-342900" lvl="0" marL="457200" rtl="0" algn="l">
              <a:lnSpc>
                <a:spcPct val="200000"/>
              </a:lnSpc>
              <a:spcBef>
                <a:spcPts val="0"/>
              </a:spcBef>
              <a:spcAft>
                <a:spcPts val="0"/>
              </a:spcAft>
              <a:buSzPts val="1800"/>
              <a:buChar char="●"/>
            </a:pPr>
            <a:r>
              <a:rPr lang="en"/>
              <a:t>Save any new diagnosis to the list</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4">
                                            <p:txEl>
                                              <p:pRg end="0" st="0"/>
                                            </p:txEl>
                                          </p:spTgt>
                                        </p:tgtEl>
                                        <p:attrNameLst>
                                          <p:attrName>style.visibility</p:attrName>
                                        </p:attrNameLst>
                                      </p:cBhvr>
                                      <p:to>
                                        <p:strVal val="visible"/>
                                      </p:to>
                                    </p:set>
                                    <p:animEffect filter="fade" transition="in">
                                      <p:cBhvr>
                                        <p:cTn dur="1000"/>
                                        <p:tgtEl>
                                          <p:spTgt spid="43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4">
                                            <p:txEl>
                                              <p:pRg end="1" st="1"/>
                                            </p:txEl>
                                          </p:spTgt>
                                        </p:tgtEl>
                                        <p:attrNameLst>
                                          <p:attrName>style.visibility</p:attrName>
                                        </p:attrNameLst>
                                      </p:cBhvr>
                                      <p:to>
                                        <p:strVal val="visible"/>
                                      </p:to>
                                    </p:set>
                                    <p:animEffect filter="fade" transition="in">
                                      <p:cBhvr>
                                        <p:cTn dur="1000"/>
                                        <p:tgtEl>
                                          <p:spTgt spid="43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4">
                                            <p:txEl>
                                              <p:pRg end="2" st="2"/>
                                            </p:txEl>
                                          </p:spTgt>
                                        </p:tgtEl>
                                        <p:attrNameLst>
                                          <p:attrName>style.visibility</p:attrName>
                                        </p:attrNameLst>
                                      </p:cBhvr>
                                      <p:to>
                                        <p:strVal val="visible"/>
                                      </p:to>
                                    </p:set>
                                    <p:animEffect filter="fade" transition="in">
                                      <p:cBhvr>
                                        <p:cTn dur="1000"/>
                                        <p:tgtEl>
                                          <p:spTgt spid="434">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4">
                                            <p:txEl>
                                              <p:pRg end="3" st="3"/>
                                            </p:txEl>
                                          </p:spTgt>
                                        </p:tgtEl>
                                        <p:attrNameLst>
                                          <p:attrName>style.visibility</p:attrName>
                                        </p:attrNameLst>
                                      </p:cBhvr>
                                      <p:to>
                                        <p:strVal val="visible"/>
                                      </p:to>
                                    </p:set>
                                    <p:animEffect filter="fade" transition="in">
                                      <p:cBhvr>
                                        <p:cTn dur="1000"/>
                                        <p:tgtEl>
                                          <p:spTgt spid="434">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8" name="Shape 438"/>
        <p:cNvGrpSpPr/>
        <p:nvPr/>
      </p:nvGrpSpPr>
      <p:grpSpPr>
        <a:xfrm>
          <a:off x="0" y="0"/>
          <a:ext cx="0" cy="0"/>
          <a:chOff x="0" y="0"/>
          <a:chExt cx="0" cy="0"/>
        </a:xfrm>
      </p:grpSpPr>
      <p:sp>
        <p:nvSpPr>
          <p:cNvPr id="439" name="Google Shape;439;p68"/>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PROJECT IMPLEMENTATION - 7</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3" name="Shape 443"/>
        <p:cNvGrpSpPr/>
        <p:nvPr/>
      </p:nvGrpSpPr>
      <p:grpSpPr>
        <a:xfrm>
          <a:off x="0" y="0"/>
          <a:ext cx="0" cy="0"/>
          <a:chOff x="0" y="0"/>
          <a:chExt cx="0" cy="0"/>
        </a:xfrm>
      </p:grpSpPr>
      <p:sp>
        <p:nvSpPr>
          <p:cNvPr id="444" name="Google Shape;444;p69"/>
          <p:cNvSpPr txBox="1"/>
          <p:nvPr>
            <p:ph type="title"/>
          </p:nvPr>
        </p:nvSpPr>
        <p:spPr>
          <a:xfrm>
            <a:off x="692700" y="749825"/>
            <a:ext cx="755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a:t>HANDLE USER ERRORS</a:t>
            </a:r>
            <a:endParaRPr sz="2800"/>
          </a:p>
        </p:txBody>
      </p:sp>
      <p:sp>
        <p:nvSpPr>
          <p:cNvPr id="445" name="Google Shape;445;p69"/>
          <p:cNvSpPr txBox="1"/>
          <p:nvPr>
            <p:ph idx="1" type="body"/>
          </p:nvPr>
        </p:nvSpPr>
        <p:spPr>
          <a:xfrm>
            <a:off x="692700" y="1505525"/>
            <a:ext cx="6610200" cy="3233400"/>
          </a:xfrm>
          <a:prstGeom prst="rect">
            <a:avLst/>
          </a:prstGeom>
        </p:spPr>
        <p:txBody>
          <a:bodyPr anchorCtr="0" anchor="t" bIns="91425" lIns="91425" spcFirstLastPara="1" rIns="91425" wrap="square" tIns="91425">
            <a:normAutofit/>
          </a:bodyPr>
          <a:lstStyle/>
          <a:p>
            <a:pPr indent="0" lvl="0" marL="0" rtl="0" algn="l">
              <a:lnSpc>
                <a:spcPct val="150000"/>
              </a:lnSpc>
              <a:spcBef>
                <a:spcPts val="0"/>
              </a:spcBef>
              <a:spcAft>
                <a:spcPts val="0"/>
              </a:spcAft>
              <a:buNone/>
            </a:pPr>
            <a:r>
              <a:rPr lang="en"/>
              <a:t>We must handle and respond to invalid inputs.</a:t>
            </a:r>
            <a:endParaRPr/>
          </a:p>
          <a:p>
            <a:pPr indent="-342900" lvl="0" marL="457200" rtl="0" algn="l">
              <a:lnSpc>
                <a:spcPct val="200000"/>
              </a:lnSpc>
              <a:spcBef>
                <a:spcPts val="1200"/>
              </a:spcBef>
              <a:spcAft>
                <a:spcPts val="0"/>
              </a:spcAft>
              <a:buSzPts val="1800"/>
              <a:buChar char="●"/>
            </a:pPr>
            <a:r>
              <a:rPr lang="en"/>
              <a:t>Ensure each user input is valid</a:t>
            </a:r>
            <a:endParaRPr/>
          </a:p>
          <a:p>
            <a:pPr indent="-342900" lvl="0" marL="457200" rtl="0" algn="l">
              <a:lnSpc>
                <a:spcPct val="200000"/>
              </a:lnSpc>
              <a:spcBef>
                <a:spcPts val="0"/>
              </a:spcBef>
              <a:spcAft>
                <a:spcPts val="0"/>
              </a:spcAft>
              <a:buSzPts val="1800"/>
              <a:buChar char="●"/>
            </a:pPr>
            <a:r>
              <a:rPr lang="en"/>
              <a:t>Handle invalid input safely</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45">
                                            <p:txEl>
                                              <p:pRg end="0" st="0"/>
                                            </p:txEl>
                                          </p:spTgt>
                                        </p:tgtEl>
                                        <p:attrNameLst>
                                          <p:attrName>style.visibility</p:attrName>
                                        </p:attrNameLst>
                                      </p:cBhvr>
                                      <p:to>
                                        <p:strVal val="visible"/>
                                      </p:to>
                                    </p:set>
                                    <p:animEffect filter="fade" transition="in">
                                      <p:cBhvr>
                                        <p:cTn dur="1000"/>
                                        <p:tgtEl>
                                          <p:spTgt spid="44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45">
                                            <p:txEl>
                                              <p:pRg end="1" st="1"/>
                                            </p:txEl>
                                          </p:spTgt>
                                        </p:tgtEl>
                                        <p:attrNameLst>
                                          <p:attrName>style.visibility</p:attrName>
                                        </p:attrNameLst>
                                      </p:cBhvr>
                                      <p:to>
                                        <p:strVal val="visible"/>
                                      </p:to>
                                    </p:set>
                                    <p:animEffect filter="fade" transition="in">
                                      <p:cBhvr>
                                        <p:cTn dur="1000"/>
                                        <p:tgtEl>
                                          <p:spTgt spid="44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45">
                                            <p:txEl>
                                              <p:pRg end="2" st="2"/>
                                            </p:txEl>
                                          </p:spTgt>
                                        </p:tgtEl>
                                        <p:attrNameLst>
                                          <p:attrName>style.visibility</p:attrName>
                                        </p:attrNameLst>
                                      </p:cBhvr>
                                      <p:to>
                                        <p:strVal val="visible"/>
                                      </p:to>
                                    </p:set>
                                    <p:animEffect filter="fade" transition="in">
                                      <p:cBhvr>
                                        <p:cTn dur="1000"/>
                                        <p:tgtEl>
                                          <p:spTgt spid="445">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9" name="Shape 449"/>
        <p:cNvGrpSpPr/>
        <p:nvPr/>
      </p:nvGrpSpPr>
      <p:grpSpPr>
        <a:xfrm>
          <a:off x="0" y="0"/>
          <a:ext cx="0" cy="0"/>
          <a:chOff x="0" y="0"/>
          <a:chExt cx="0" cy="0"/>
        </a:xfrm>
      </p:grpSpPr>
      <p:sp>
        <p:nvSpPr>
          <p:cNvPr id="450" name="Google Shape;450;p70"/>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TESTING</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4" name="Shape 454"/>
        <p:cNvGrpSpPr/>
        <p:nvPr/>
      </p:nvGrpSpPr>
      <p:grpSpPr>
        <a:xfrm>
          <a:off x="0" y="0"/>
          <a:ext cx="0" cy="0"/>
          <a:chOff x="0" y="0"/>
          <a:chExt cx="0" cy="0"/>
        </a:xfrm>
      </p:grpSpPr>
      <p:sp>
        <p:nvSpPr>
          <p:cNvPr id="455" name="Google Shape;455;p71"/>
          <p:cNvSpPr txBox="1"/>
          <p:nvPr>
            <p:ph type="title"/>
          </p:nvPr>
        </p:nvSpPr>
        <p:spPr>
          <a:xfrm>
            <a:off x="692700" y="749825"/>
            <a:ext cx="755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a:t>UNIT TESTS</a:t>
            </a:r>
            <a:endParaRPr sz="2800"/>
          </a:p>
        </p:txBody>
      </p:sp>
      <p:sp>
        <p:nvSpPr>
          <p:cNvPr id="456" name="Google Shape;456;p71"/>
          <p:cNvSpPr txBox="1"/>
          <p:nvPr>
            <p:ph idx="1" type="body"/>
          </p:nvPr>
        </p:nvSpPr>
        <p:spPr>
          <a:xfrm>
            <a:off x="692700" y="1494700"/>
            <a:ext cx="6610200" cy="3244200"/>
          </a:xfrm>
          <a:prstGeom prst="rect">
            <a:avLst/>
          </a:prstGeom>
        </p:spPr>
        <p:txBody>
          <a:bodyPr anchorCtr="0" anchor="t" bIns="91425" lIns="91425" spcFirstLastPara="1" rIns="91425" wrap="square" tIns="91425">
            <a:normAutofit/>
          </a:bodyPr>
          <a:lstStyle/>
          <a:p>
            <a:pPr indent="0" lvl="0" marL="0" rtl="0" algn="l">
              <a:lnSpc>
                <a:spcPct val="150000"/>
              </a:lnSpc>
              <a:spcBef>
                <a:spcPts val="0"/>
              </a:spcBef>
              <a:spcAft>
                <a:spcPts val="0"/>
              </a:spcAft>
              <a:buNone/>
            </a:pPr>
            <a:r>
              <a:rPr lang="en"/>
              <a:t>Ensure small blocks of code function exactly as expected.</a:t>
            </a:r>
            <a:endParaRPr/>
          </a:p>
          <a:p>
            <a:pPr indent="-342900" lvl="0" marL="457200" rtl="0" algn="l">
              <a:lnSpc>
                <a:spcPct val="200000"/>
              </a:lnSpc>
              <a:spcBef>
                <a:spcPts val="1200"/>
              </a:spcBef>
              <a:spcAft>
                <a:spcPts val="0"/>
              </a:spcAft>
              <a:buSzPts val="1800"/>
              <a:buChar char="●"/>
            </a:pPr>
            <a:r>
              <a:rPr lang="en"/>
              <a:t>Target individual functions or blocks of code</a:t>
            </a:r>
            <a:endParaRPr/>
          </a:p>
          <a:p>
            <a:pPr indent="-342900" lvl="0" marL="457200" rtl="0" algn="l">
              <a:lnSpc>
                <a:spcPct val="200000"/>
              </a:lnSpc>
              <a:spcBef>
                <a:spcPts val="0"/>
              </a:spcBef>
              <a:spcAft>
                <a:spcPts val="0"/>
              </a:spcAft>
              <a:buSzPts val="1800"/>
              <a:buChar char="●"/>
            </a:pPr>
            <a:r>
              <a:rPr lang="en"/>
              <a:t>Cover all possible input-output scenarios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56">
                                            <p:txEl>
                                              <p:pRg end="0" st="0"/>
                                            </p:txEl>
                                          </p:spTgt>
                                        </p:tgtEl>
                                        <p:attrNameLst>
                                          <p:attrName>style.visibility</p:attrName>
                                        </p:attrNameLst>
                                      </p:cBhvr>
                                      <p:to>
                                        <p:strVal val="visible"/>
                                      </p:to>
                                    </p:set>
                                    <p:animEffect filter="fade" transition="in">
                                      <p:cBhvr>
                                        <p:cTn dur="1000"/>
                                        <p:tgtEl>
                                          <p:spTgt spid="45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56">
                                            <p:txEl>
                                              <p:pRg end="1" st="1"/>
                                            </p:txEl>
                                          </p:spTgt>
                                        </p:tgtEl>
                                        <p:attrNameLst>
                                          <p:attrName>style.visibility</p:attrName>
                                        </p:attrNameLst>
                                      </p:cBhvr>
                                      <p:to>
                                        <p:strVal val="visible"/>
                                      </p:to>
                                    </p:set>
                                    <p:animEffect filter="fade" transition="in">
                                      <p:cBhvr>
                                        <p:cTn dur="1000"/>
                                        <p:tgtEl>
                                          <p:spTgt spid="456">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56">
                                            <p:txEl>
                                              <p:pRg end="2" st="2"/>
                                            </p:txEl>
                                          </p:spTgt>
                                        </p:tgtEl>
                                        <p:attrNameLst>
                                          <p:attrName>style.visibility</p:attrName>
                                        </p:attrNameLst>
                                      </p:cBhvr>
                                      <p:to>
                                        <p:strVal val="visible"/>
                                      </p:to>
                                    </p:set>
                                    <p:animEffect filter="fade" transition="in">
                                      <p:cBhvr>
                                        <p:cTn dur="1000"/>
                                        <p:tgtEl>
                                          <p:spTgt spid="456">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0" name="Shape 460"/>
        <p:cNvGrpSpPr/>
        <p:nvPr/>
      </p:nvGrpSpPr>
      <p:grpSpPr>
        <a:xfrm>
          <a:off x="0" y="0"/>
          <a:ext cx="0" cy="0"/>
          <a:chOff x="0" y="0"/>
          <a:chExt cx="0" cy="0"/>
        </a:xfrm>
      </p:grpSpPr>
      <p:sp>
        <p:nvSpPr>
          <p:cNvPr id="461" name="Google Shape;461;p72"/>
          <p:cNvSpPr txBox="1"/>
          <p:nvPr>
            <p:ph type="title"/>
          </p:nvPr>
        </p:nvSpPr>
        <p:spPr>
          <a:xfrm>
            <a:off x="692700" y="749825"/>
            <a:ext cx="755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a:t>INTEGRATION</a:t>
            </a:r>
            <a:r>
              <a:rPr lang="en"/>
              <a:t> TESTS</a:t>
            </a:r>
            <a:endParaRPr sz="2800"/>
          </a:p>
        </p:txBody>
      </p:sp>
      <p:sp>
        <p:nvSpPr>
          <p:cNvPr id="462" name="Google Shape;462;p72"/>
          <p:cNvSpPr txBox="1"/>
          <p:nvPr>
            <p:ph idx="1" type="body"/>
          </p:nvPr>
        </p:nvSpPr>
        <p:spPr>
          <a:xfrm>
            <a:off x="692700" y="1494700"/>
            <a:ext cx="6610200" cy="3244200"/>
          </a:xfrm>
          <a:prstGeom prst="rect">
            <a:avLst/>
          </a:prstGeom>
        </p:spPr>
        <p:txBody>
          <a:bodyPr anchorCtr="0" anchor="t" bIns="91425" lIns="91425" spcFirstLastPara="1" rIns="91425" wrap="square" tIns="91425">
            <a:normAutofit/>
          </a:bodyPr>
          <a:lstStyle/>
          <a:p>
            <a:pPr indent="0" lvl="0" marL="0" rtl="0" algn="l">
              <a:lnSpc>
                <a:spcPct val="150000"/>
              </a:lnSpc>
              <a:spcBef>
                <a:spcPts val="0"/>
              </a:spcBef>
              <a:spcAft>
                <a:spcPts val="0"/>
              </a:spcAft>
              <a:buNone/>
            </a:pPr>
            <a:r>
              <a:rPr lang="en"/>
              <a:t>Ensure blocks of code function together exactly as expected.</a:t>
            </a:r>
            <a:endParaRPr/>
          </a:p>
          <a:p>
            <a:pPr indent="-342900" lvl="0" marL="457200" rtl="0" algn="l">
              <a:lnSpc>
                <a:spcPct val="200000"/>
              </a:lnSpc>
              <a:spcBef>
                <a:spcPts val="1200"/>
              </a:spcBef>
              <a:spcAft>
                <a:spcPts val="0"/>
              </a:spcAft>
              <a:buSzPts val="1800"/>
              <a:buChar char="●"/>
            </a:pPr>
            <a:r>
              <a:rPr lang="en"/>
              <a:t>Target </a:t>
            </a:r>
            <a:r>
              <a:rPr lang="en"/>
              <a:t>procedures or overarching functionality</a:t>
            </a:r>
            <a:endParaRPr/>
          </a:p>
          <a:p>
            <a:pPr indent="-342900" lvl="0" marL="457200" rtl="0" algn="l">
              <a:lnSpc>
                <a:spcPct val="200000"/>
              </a:lnSpc>
              <a:spcBef>
                <a:spcPts val="0"/>
              </a:spcBef>
              <a:spcAft>
                <a:spcPts val="0"/>
              </a:spcAft>
              <a:buSzPts val="1800"/>
              <a:buChar char="●"/>
            </a:pPr>
            <a:r>
              <a:rPr lang="en"/>
              <a:t>Test the results of multiple functions running together</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62">
                                            <p:txEl>
                                              <p:pRg end="0" st="0"/>
                                            </p:txEl>
                                          </p:spTgt>
                                        </p:tgtEl>
                                        <p:attrNameLst>
                                          <p:attrName>style.visibility</p:attrName>
                                        </p:attrNameLst>
                                      </p:cBhvr>
                                      <p:to>
                                        <p:strVal val="visible"/>
                                      </p:to>
                                    </p:set>
                                    <p:animEffect filter="fade" transition="in">
                                      <p:cBhvr>
                                        <p:cTn dur="1000"/>
                                        <p:tgtEl>
                                          <p:spTgt spid="46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62">
                                            <p:txEl>
                                              <p:pRg end="1" st="1"/>
                                            </p:txEl>
                                          </p:spTgt>
                                        </p:tgtEl>
                                        <p:attrNameLst>
                                          <p:attrName>style.visibility</p:attrName>
                                        </p:attrNameLst>
                                      </p:cBhvr>
                                      <p:to>
                                        <p:strVal val="visible"/>
                                      </p:to>
                                    </p:set>
                                    <p:animEffect filter="fade" transition="in">
                                      <p:cBhvr>
                                        <p:cTn dur="1000"/>
                                        <p:tgtEl>
                                          <p:spTgt spid="46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62">
                                            <p:txEl>
                                              <p:pRg end="2" st="2"/>
                                            </p:txEl>
                                          </p:spTgt>
                                        </p:tgtEl>
                                        <p:attrNameLst>
                                          <p:attrName>style.visibility</p:attrName>
                                        </p:attrNameLst>
                                      </p:cBhvr>
                                      <p:to>
                                        <p:strVal val="visible"/>
                                      </p:to>
                                    </p:set>
                                    <p:animEffect filter="fade" transition="in">
                                      <p:cBhvr>
                                        <p:cTn dur="1000"/>
                                        <p:tgtEl>
                                          <p:spTgt spid="462">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8"/>
          <p:cNvSpPr txBox="1"/>
          <p:nvPr>
            <p:ph type="title"/>
          </p:nvPr>
        </p:nvSpPr>
        <p:spPr>
          <a:xfrm>
            <a:off x="692700" y="749825"/>
            <a:ext cx="6353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a:t>4 STAGES OF PROJECT </a:t>
            </a:r>
            <a:endParaRPr/>
          </a:p>
          <a:p>
            <a:pPr indent="0" lvl="0" marL="0" rtl="0" algn="l">
              <a:spcBef>
                <a:spcPts val="0"/>
              </a:spcBef>
              <a:spcAft>
                <a:spcPts val="0"/>
              </a:spcAft>
              <a:buSzPts val="990"/>
              <a:buNone/>
            </a:pPr>
            <a:r>
              <a:rPr lang="en"/>
              <a:t>MANAGEMENT</a:t>
            </a:r>
            <a:endParaRPr/>
          </a:p>
          <a:p>
            <a:pPr indent="0" lvl="0" marL="0" rtl="0" algn="l">
              <a:spcBef>
                <a:spcPts val="0"/>
              </a:spcBef>
              <a:spcAft>
                <a:spcPts val="0"/>
              </a:spcAft>
              <a:buSzPts val="990"/>
              <a:buNone/>
            </a:pPr>
            <a:r>
              <a:t/>
            </a:r>
            <a:endParaRPr/>
          </a:p>
        </p:txBody>
      </p:sp>
      <p:sp>
        <p:nvSpPr>
          <p:cNvPr id="120" name="Google Shape;120;p28"/>
          <p:cNvSpPr txBox="1"/>
          <p:nvPr>
            <p:ph idx="1" type="body"/>
          </p:nvPr>
        </p:nvSpPr>
        <p:spPr>
          <a:xfrm>
            <a:off x="692700" y="2003650"/>
            <a:ext cx="3626100" cy="2735400"/>
          </a:xfrm>
          <a:prstGeom prst="rect">
            <a:avLst/>
          </a:prstGeom>
        </p:spPr>
        <p:txBody>
          <a:bodyPr anchorCtr="0" anchor="t" bIns="91425" lIns="91425" spcFirstLastPara="1" rIns="91425" wrap="square" tIns="91425">
            <a:normAutofit/>
          </a:bodyPr>
          <a:lstStyle/>
          <a:p>
            <a:pPr indent="-342900" lvl="0" marL="457200" rtl="0" algn="l">
              <a:lnSpc>
                <a:spcPct val="200000"/>
              </a:lnSpc>
              <a:spcBef>
                <a:spcPts val="0"/>
              </a:spcBef>
              <a:spcAft>
                <a:spcPts val="0"/>
              </a:spcAft>
              <a:buSzPts val="1800"/>
              <a:buAutoNum type="arabicPeriod"/>
            </a:pPr>
            <a:r>
              <a:rPr lang="en"/>
              <a:t>Definition</a:t>
            </a:r>
            <a:endParaRPr/>
          </a:p>
          <a:p>
            <a:pPr indent="-342900" lvl="0" marL="457200" rtl="0" algn="l">
              <a:lnSpc>
                <a:spcPct val="200000"/>
              </a:lnSpc>
              <a:spcBef>
                <a:spcPts val="0"/>
              </a:spcBef>
              <a:spcAft>
                <a:spcPts val="0"/>
              </a:spcAft>
              <a:buSzPts val="1800"/>
              <a:buAutoNum type="arabicPeriod"/>
            </a:pPr>
            <a:r>
              <a:rPr lang="en"/>
              <a:t>Design</a:t>
            </a:r>
            <a:endParaRPr/>
          </a:p>
          <a:p>
            <a:pPr indent="-342900" lvl="0" marL="457200" rtl="0" algn="l">
              <a:lnSpc>
                <a:spcPct val="200000"/>
              </a:lnSpc>
              <a:spcBef>
                <a:spcPts val="0"/>
              </a:spcBef>
              <a:spcAft>
                <a:spcPts val="0"/>
              </a:spcAft>
              <a:buSzPts val="1800"/>
              <a:buAutoNum type="arabicPeriod"/>
            </a:pPr>
            <a:r>
              <a:rPr lang="en"/>
              <a:t>Implementation</a:t>
            </a:r>
            <a:endParaRPr/>
          </a:p>
          <a:p>
            <a:pPr indent="-342900" lvl="0" marL="457200" rtl="0" algn="l">
              <a:lnSpc>
                <a:spcPct val="200000"/>
              </a:lnSpc>
              <a:spcBef>
                <a:spcPts val="0"/>
              </a:spcBef>
              <a:spcAft>
                <a:spcPts val="0"/>
              </a:spcAft>
              <a:buSzPts val="1800"/>
              <a:buAutoNum type="arabicPeriod"/>
            </a:pPr>
            <a:r>
              <a:rPr lang="en"/>
              <a:t>Evaluation</a:t>
            </a:r>
            <a:endParaRPr/>
          </a:p>
        </p:txBody>
      </p:sp>
      <p:pic>
        <p:nvPicPr>
          <p:cNvPr id="121" name="Google Shape;121;p28"/>
          <p:cNvPicPr preferRelativeResize="0"/>
          <p:nvPr/>
        </p:nvPicPr>
        <p:blipFill>
          <a:blip r:embed="rId3">
            <a:alphaModFix/>
          </a:blip>
          <a:stretch>
            <a:fillRect/>
          </a:stretch>
        </p:blipFill>
        <p:spPr>
          <a:xfrm>
            <a:off x="4883550" y="910650"/>
            <a:ext cx="3927271" cy="35161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0">
                                            <p:txEl>
                                              <p:pRg end="0" st="0"/>
                                            </p:txEl>
                                          </p:spTgt>
                                        </p:tgtEl>
                                        <p:attrNameLst>
                                          <p:attrName>style.visibility</p:attrName>
                                        </p:attrNameLst>
                                      </p:cBhvr>
                                      <p:to>
                                        <p:strVal val="visible"/>
                                      </p:to>
                                    </p:set>
                                    <p:animEffect filter="fade" transition="in">
                                      <p:cBhvr>
                                        <p:cTn dur="1000"/>
                                        <p:tgtEl>
                                          <p:spTgt spid="12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0">
                                            <p:txEl>
                                              <p:pRg end="1" st="1"/>
                                            </p:txEl>
                                          </p:spTgt>
                                        </p:tgtEl>
                                        <p:attrNameLst>
                                          <p:attrName>style.visibility</p:attrName>
                                        </p:attrNameLst>
                                      </p:cBhvr>
                                      <p:to>
                                        <p:strVal val="visible"/>
                                      </p:to>
                                    </p:set>
                                    <p:animEffect filter="fade" transition="in">
                                      <p:cBhvr>
                                        <p:cTn dur="1000"/>
                                        <p:tgtEl>
                                          <p:spTgt spid="12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0">
                                            <p:txEl>
                                              <p:pRg end="2" st="2"/>
                                            </p:txEl>
                                          </p:spTgt>
                                        </p:tgtEl>
                                        <p:attrNameLst>
                                          <p:attrName>style.visibility</p:attrName>
                                        </p:attrNameLst>
                                      </p:cBhvr>
                                      <p:to>
                                        <p:strVal val="visible"/>
                                      </p:to>
                                    </p:set>
                                    <p:animEffect filter="fade" transition="in">
                                      <p:cBhvr>
                                        <p:cTn dur="1000"/>
                                        <p:tgtEl>
                                          <p:spTgt spid="12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0">
                                            <p:txEl>
                                              <p:pRg end="3" st="3"/>
                                            </p:txEl>
                                          </p:spTgt>
                                        </p:tgtEl>
                                        <p:attrNameLst>
                                          <p:attrName>style.visibility</p:attrName>
                                        </p:attrNameLst>
                                      </p:cBhvr>
                                      <p:to>
                                        <p:strVal val="visible"/>
                                      </p:to>
                                    </p:set>
                                    <p:animEffect filter="fade" transition="in">
                                      <p:cBhvr>
                                        <p:cTn dur="1000"/>
                                        <p:tgtEl>
                                          <p:spTgt spid="120">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6" name="Shape 466"/>
        <p:cNvGrpSpPr/>
        <p:nvPr/>
      </p:nvGrpSpPr>
      <p:grpSpPr>
        <a:xfrm>
          <a:off x="0" y="0"/>
          <a:ext cx="0" cy="0"/>
          <a:chOff x="0" y="0"/>
          <a:chExt cx="0" cy="0"/>
        </a:xfrm>
      </p:grpSpPr>
      <p:sp>
        <p:nvSpPr>
          <p:cNvPr id="467" name="Google Shape;467;p73"/>
          <p:cNvSpPr txBox="1"/>
          <p:nvPr>
            <p:ph type="title"/>
          </p:nvPr>
        </p:nvSpPr>
        <p:spPr>
          <a:xfrm>
            <a:off x="692700" y="749825"/>
            <a:ext cx="755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a:t>WHY BOTHER WITH TESTING</a:t>
            </a:r>
            <a:endParaRPr sz="2800"/>
          </a:p>
        </p:txBody>
      </p:sp>
      <p:sp>
        <p:nvSpPr>
          <p:cNvPr id="468" name="Google Shape;468;p73"/>
          <p:cNvSpPr txBox="1"/>
          <p:nvPr>
            <p:ph idx="1" type="body"/>
          </p:nvPr>
        </p:nvSpPr>
        <p:spPr>
          <a:xfrm>
            <a:off x="692700" y="1494700"/>
            <a:ext cx="6610200" cy="3244200"/>
          </a:xfrm>
          <a:prstGeom prst="rect">
            <a:avLst/>
          </a:prstGeom>
        </p:spPr>
        <p:txBody>
          <a:bodyPr anchorCtr="0" anchor="t" bIns="91425" lIns="91425" spcFirstLastPara="1" rIns="91425" wrap="square" tIns="91425">
            <a:normAutofit/>
          </a:bodyPr>
          <a:lstStyle/>
          <a:p>
            <a:pPr indent="0" lvl="0" marL="0" rtl="0" algn="l">
              <a:lnSpc>
                <a:spcPct val="150000"/>
              </a:lnSpc>
              <a:spcBef>
                <a:spcPts val="0"/>
              </a:spcBef>
              <a:spcAft>
                <a:spcPts val="0"/>
              </a:spcAft>
              <a:buNone/>
            </a:pPr>
            <a:r>
              <a:rPr lang="en"/>
              <a:t>Easy to make mistakes</a:t>
            </a:r>
            <a:endParaRPr/>
          </a:p>
          <a:p>
            <a:pPr indent="-342900" lvl="0" marL="457200" rtl="0" algn="l">
              <a:lnSpc>
                <a:spcPct val="200000"/>
              </a:lnSpc>
              <a:spcBef>
                <a:spcPts val="1200"/>
              </a:spcBef>
              <a:spcAft>
                <a:spcPts val="0"/>
              </a:spcAft>
              <a:buSzPts val="1800"/>
              <a:buChar char="●"/>
            </a:pPr>
            <a:r>
              <a:rPr lang="en"/>
              <a:t>Ensure code performs properly</a:t>
            </a:r>
            <a:endParaRPr/>
          </a:p>
          <a:p>
            <a:pPr indent="-342900" lvl="0" marL="457200" rtl="0" algn="l">
              <a:lnSpc>
                <a:spcPct val="200000"/>
              </a:lnSpc>
              <a:spcBef>
                <a:spcPts val="0"/>
              </a:spcBef>
              <a:spcAft>
                <a:spcPts val="0"/>
              </a:spcAft>
              <a:buSzPts val="1800"/>
              <a:buChar char="●"/>
            </a:pPr>
            <a:r>
              <a:rPr lang="en"/>
              <a:t>Ensures new changes don’t break code</a:t>
            </a:r>
            <a:endParaRPr/>
          </a:p>
          <a:p>
            <a:pPr indent="-342900" lvl="0" marL="457200" rtl="0" algn="l">
              <a:lnSpc>
                <a:spcPct val="200000"/>
              </a:lnSpc>
              <a:spcBef>
                <a:spcPts val="0"/>
              </a:spcBef>
              <a:spcAft>
                <a:spcPts val="0"/>
              </a:spcAft>
              <a:buSzPts val="1800"/>
              <a:buChar char="●"/>
            </a:pPr>
            <a:r>
              <a:rPr lang="en"/>
              <a:t>Quantitative and qualitative</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68">
                                            <p:txEl>
                                              <p:pRg end="0" st="0"/>
                                            </p:txEl>
                                          </p:spTgt>
                                        </p:tgtEl>
                                        <p:attrNameLst>
                                          <p:attrName>style.visibility</p:attrName>
                                        </p:attrNameLst>
                                      </p:cBhvr>
                                      <p:to>
                                        <p:strVal val="visible"/>
                                      </p:to>
                                    </p:set>
                                    <p:animEffect filter="fade" transition="in">
                                      <p:cBhvr>
                                        <p:cTn dur="1000"/>
                                        <p:tgtEl>
                                          <p:spTgt spid="46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68">
                                            <p:txEl>
                                              <p:pRg end="1" st="1"/>
                                            </p:txEl>
                                          </p:spTgt>
                                        </p:tgtEl>
                                        <p:attrNameLst>
                                          <p:attrName>style.visibility</p:attrName>
                                        </p:attrNameLst>
                                      </p:cBhvr>
                                      <p:to>
                                        <p:strVal val="visible"/>
                                      </p:to>
                                    </p:set>
                                    <p:animEffect filter="fade" transition="in">
                                      <p:cBhvr>
                                        <p:cTn dur="1000"/>
                                        <p:tgtEl>
                                          <p:spTgt spid="46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68">
                                            <p:txEl>
                                              <p:pRg end="2" st="2"/>
                                            </p:txEl>
                                          </p:spTgt>
                                        </p:tgtEl>
                                        <p:attrNameLst>
                                          <p:attrName>style.visibility</p:attrName>
                                        </p:attrNameLst>
                                      </p:cBhvr>
                                      <p:to>
                                        <p:strVal val="visible"/>
                                      </p:to>
                                    </p:set>
                                    <p:animEffect filter="fade" transition="in">
                                      <p:cBhvr>
                                        <p:cTn dur="1000"/>
                                        <p:tgtEl>
                                          <p:spTgt spid="46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68">
                                            <p:txEl>
                                              <p:pRg end="3" st="3"/>
                                            </p:txEl>
                                          </p:spTgt>
                                        </p:tgtEl>
                                        <p:attrNameLst>
                                          <p:attrName>style.visibility</p:attrName>
                                        </p:attrNameLst>
                                      </p:cBhvr>
                                      <p:to>
                                        <p:strVal val="visible"/>
                                      </p:to>
                                    </p:set>
                                    <p:animEffect filter="fade" transition="in">
                                      <p:cBhvr>
                                        <p:cTn dur="1000"/>
                                        <p:tgtEl>
                                          <p:spTgt spid="468">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2" name="Shape 472"/>
        <p:cNvGrpSpPr/>
        <p:nvPr/>
      </p:nvGrpSpPr>
      <p:grpSpPr>
        <a:xfrm>
          <a:off x="0" y="0"/>
          <a:ext cx="0" cy="0"/>
          <a:chOff x="0" y="0"/>
          <a:chExt cx="0" cy="0"/>
        </a:xfrm>
      </p:grpSpPr>
      <p:sp>
        <p:nvSpPr>
          <p:cNvPr id="473" name="Google Shape;473;p74"/>
          <p:cNvSpPr/>
          <p:nvPr/>
        </p:nvSpPr>
        <p:spPr>
          <a:xfrm>
            <a:off x="270100" y="1525938"/>
            <a:ext cx="1385400" cy="354000"/>
          </a:xfrm>
          <a:prstGeom prst="parallelogram">
            <a:avLst>
              <a:gd fmla="val 25000" name="adj"/>
            </a:avLst>
          </a:prstGeom>
          <a:solidFill>
            <a:srgbClr val="FCE5C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dk1"/>
                </a:solidFill>
              </a:rPr>
              <a:t>Process text input</a:t>
            </a:r>
            <a:endParaRPr/>
          </a:p>
        </p:txBody>
      </p:sp>
      <p:sp>
        <p:nvSpPr>
          <p:cNvPr id="474" name="Google Shape;474;p74"/>
          <p:cNvSpPr/>
          <p:nvPr/>
        </p:nvSpPr>
        <p:spPr>
          <a:xfrm>
            <a:off x="270100" y="865100"/>
            <a:ext cx="1385400" cy="354000"/>
          </a:xfrm>
          <a:prstGeom prst="rect">
            <a:avLst/>
          </a:prstGeom>
          <a:solidFill>
            <a:srgbClr val="B6D7A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Ask for appearance</a:t>
            </a:r>
            <a:endParaRPr sz="900"/>
          </a:p>
        </p:txBody>
      </p:sp>
      <p:sp>
        <p:nvSpPr>
          <p:cNvPr id="475" name="Google Shape;475;p74"/>
          <p:cNvSpPr/>
          <p:nvPr/>
        </p:nvSpPr>
        <p:spPr>
          <a:xfrm>
            <a:off x="270100" y="2186800"/>
            <a:ext cx="1385400" cy="768000"/>
          </a:xfrm>
          <a:prstGeom prst="diamond">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User response:</a:t>
            </a:r>
            <a:endParaRPr sz="900"/>
          </a:p>
        </p:txBody>
      </p:sp>
      <p:sp>
        <p:nvSpPr>
          <p:cNvPr id="476" name="Google Shape;476;p74"/>
          <p:cNvSpPr/>
          <p:nvPr/>
        </p:nvSpPr>
        <p:spPr>
          <a:xfrm>
            <a:off x="2277075" y="2898825"/>
            <a:ext cx="1494900" cy="405900"/>
          </a:xfrm>
          <a:prstGeom prst="rect">
            <a:avLst/>
          </a:prstGeom>
          <a:solidFill>
            <a:srgbClr val="B6D7A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900"/>
              <a:t>Ask for eye appearance</a:t>
            </a:r>
            <a:endParaRPr sz="900"/>
          </a:p>
        </p:txBody>
      </p:sp>
      <p:sp>
        <p:nvSpPr>
          <p:cNvPr id="477" name="Google Shape;477;p74"/>
          <p:cNvSpPr/>
          <p:nvPr/>
        </p:nvSpPr>
        <p:spPr>
          <a:xfrm>
            <a:off x="2381475" y="1813050"/>
            <a:ext cx="1109400" cy="354000"/>
          </a:xfrm>
          <a:prstGeom prst="rect">
            <a:avLst/>
          </a:prstGeom>
          <a:solidFill>
            <a:srgbClr val="B6D7A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Ask for skin pinch</a:t>
            </a:r>
            <a:endParaRPr sz="900"/>
          </a:p>
        </p:txBody>
      </p:sp>
      <p:sp>
        <p:nvSpPr>
          <p:cNvPr id="478" name="Google Shape;478;p74"/>
          <p:cNvSpPr/>
          <p:nvPr/>
        </p:nvSpPr>
        <p:spPr>
          <a:xfrm>
            <a:off x="270100" y="204250"/>
            <a:ext cx="1385400" cy="354000"/>
          </a:xfrm>
          <a:prstGeom prst="roundRect">
            <a:avLst>
              <a:gd fmla="val 16667" name="adj"/>
            </a:avLst>
          </a:prstGeom>
          <a:solidFill>
            <a:srgbClr val="59C1F5"/>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Begin</a:t>
            </a:r>
            <a:endParaRPr sz="900"/>
          </a:p>
        </p:txBody>
      </p:sp>
      <p:sp>
        <p:nvSpPr>
          <p:cNvPr id="479" name="Google Shape;479;p74"/>
          <p:cNvSpPr/>
          <p:nvPr/>
        </p:nvSpPr>
        <p:spPr>
          <a:xfrm>
            <a:off x="7796550" y="2490000"/>
            <a:ext cx="1047000" cy="354000"/>
          </a:xfrm>
          <a:prstGeom prst="roundRect">
            <a:avLst>
              <a:gd fmla="val 16667" name="adj"/>
            </a:avLst>
          </a:prstGeom>
          <a:solidFill>
            <a:srgbClr val="59C1F5"/>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End</a:t>
            </a:r>
            <a:endParaRPr sz="900"/>
          </a:p>
        </p:txBody>
      </p:sp>
      <p:cxnSp>
        <p:nvCxnSpPr>
          <p:cNvPr id="480" name="Google Shape;480;p74"/>
          <p:cNvCxnSpPr/>
          <p:nvPr/>
        </p:nvCxnSpPr>
        <p:spPr>
          <a:xfrm flipH="1">
            <a:off x="961150" y="558238"/>
            <a:ext cx="3300" cy="323100"/>
          </a:xfrm>
          <a:prstGeom prst="straightConnector1">
            <a:avLst/>
          </a:prstGeom>
          <a:noFill/>
          <a:ln cap="flat" cmpd="sng" w="9525">
            <a:solidFill>
              <a:schemeClr val="dk2"/>
            </a:solidFill>
            <a:prstDash val="solid"/>
            <a:round/>
            <a:headEnd len="med" w="med" type="none"/>
            <a:tailEnd len="med" w="med" type="triangle"/>
          </a:ln>
        </p:spPr>
      </p:cxnSp>
      <p:cxnSp>
        <p:nvCxnSpPr>
          <p:cNvPr id="481" name="Google Shape;481;p74"/>
          <p:cNvCxnSpPr/>
          <p:nvPr/>
        </p:nvCxnSpPr>
        <p:spPr>
          <a:xfrm flipH="1">
            <a:off x="961150" y="1210963"/>
            <a:ext cx="3300" cy="323100"/>
          </a:xfrm>
          <a:prstGeom prst="straightConnector1">
            <a:avLst/>
          </a:prstGeom>
          <a:noFill/>
          <a:ln cap="flat" cmpd="sng" w="9525">
            <a:solidFill>
              <a:schemeClr val="dk2"/>
            </a:solidFill>
            <a:prstDash val="solid"/>
            <a:round/>
            <a:headEnd len="med" w="med" type="none"/>
            <a:tailEnd len="med" w="med" type="triangle"/>
          </a:ln>
        </p:spPr>
      </p:cxnSp>
      <p:cxnSp>
        <p:nvCxnSpPr>
          <p:cNvPr id="482" name="Google Shape;482;p74"/>
          <p:cNvCxnSpPr/>
          <p:nvPr/>
        </p:nvCxnSpPr>
        <p:spPr>
          <a:xfrm flipH="1">
            <a:off x="961150" y="1879938"/>
            <a:ext cx="3300" cy="323100"/>
          </a:xfrm>
          <a:prstGeom prst="straightConnector1">
            <a:avLst/>
          </a:prstGeom>
          <a:noFill/>
          <a:ln cap="flat" cmpd="sng" w="9525">
            <a:solidFill>
              <a:schemeClr val="dk2"/>
            </a:solidFill>
            <a:prstDash val="solid"/>
            <a:round/>
            <a:headEnd len="med" w="med" type="none"/>
            <a:tailEnd len="med" w="med" type="triangle"/>
          </a:ln>
        </p:spPr>
      </p:cxnSp>
      <p:sp>
        <p:nvSpPr>
          <p:cNvPr id="483" name="Google Shape;483;p74"/>
          <p:cNvSpPr/>
          <p:nvPr/>
        </p:nvSpPr>
        <p:spPr>
          <a:xfrm>
            <a:off x="2133025" y="3782488"/>
            <a:ext cx="1385400" cy="354000"/>
          </a:xfrm>
          <a:prstGeom prst="parallelogram">
            <a:avLst>
              <a:gd fmla="val 25000" name="adj"/>
            </a:avLst>
          </a:prstGeom>
          <a:solidFill>
            <a:srgbClr val="FCE5C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dk1"/>
                </a:solidFill>
              </a:rPr>
              <a:t>Process text input</a:t>
            </a:r>
            <a:endParaRPr/>
          </a:p>
        </p:txBody>
      </p:sp>
      <p:cxnSp>
        <p:nvCxnSpPr>
          <p:cNvPr id="484" name="Google Shape;484;p74"/>
          <p:cNvCxnSpPr>
            <a:stCxn id="476" idx="2"/>
            <a:endCxn id="483" idx="0"/>
          </p:cNvCxnSpPr>
          <p:nvPr/>
        </p:nvCxnSpPr>
        <p:spPr>
          <a:xfrm flipH="1">
            <a:off x="2825625" y="3304725"/>
            <a:ext cx="198900" cy="477900"/>
          </a:xfrm>
          <a:prstGeom prst="straightConnector1">
            <a:avLst/>
          </a:prstGeom>
          <a:noFill/>
          <a:ln cap="flat" cmpd="sng" w="9525">
            <a:solidFill>
              <a:schemeClr val="dk2"/>
            </a:solidFill>
            <a:prstDash val="solid"/>
            <a:round/>
            <a:headEnd len="med" w="med" type="none"/>
            <a:tailEnd len="med" w="med" type="triangle"/>
          </a:ln>
        </p:spPr>
      </p:cxnSp>
      <p:sp>
        <p:nvSpPr>
          <p:cNvPr id="485" name="Google Shape;485;p74"/>
          <p:cNvSpPr txBox="1"/>
          <p:nvPr/>
        </p:nvSpPr>
        <p:spPr>
          <a:xfrm>
            <a:off x="1511425" y="2847650"/>
            <a:ext cx="6216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t>Normal</a:t>
            </a:r>
            <a:endParaRPr sz="900"/>
          </a:p>
        </p:txBody>
      </p:sp>
      <p:cxnSp>
        <p:nvCxnSpPr>
          <p:cNvPr id="486" name="Google Shape;486;p74"/>
          <p:cNvCxnSpPr>
            <a:stCxn id="475" idx="3"/>
            <a:endCxn id="477" idx="1"/>
          </p:cNvCxnSpPr>
          <p:nvPr/>
        </p:nvCxnSpPr>
        <p:spPr>
          <a:xfrm flipH="1" rot="10800000">
            <a:off x="1655500" y="1990000"/>
            <a:ext cx="726000" cy="580800"/>
          </a:xfrm>
          <a:prstGeom prst="straightConnector1">
            <a:avLst/>
          </a:prstGeom>
          <a:noFill/>
          <a:ln cap="flat" cmpd="sng" w="9525">
            <a:solidFill>
              <a:schemeClr val="dk2"/>
            </a:solidFill>
            <a:prstDash val="solid"/>
            <a:round/>
            <a:headEnd len="med" w="med" type="none"/>
            <a:tailEnd len="med" w="med" type="triangle"/>
          </a:ln>
        </p:spPr>
      </p:cxnSp>
      <p:sp>
        <p:nvSpPr>
          <p:cNvPr id="487" name="Google Shape;487;p74"/>
          <p:cNvSpPr txBox="1"/>
          <p:nvPr/>
        </p:nvSpPr>
        <p:spPr>
          <a:xfrm>
            <a:off x="1506050" y="1870222"/>
            <a:ext cx="694800" cy="600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t>Irritable / lethargic</a:t>
            </a:r>
            <a:endParaRPr sz="900"/>
          </a:p>
          <a:p>
            <a:pPr indent="0" lvl="0" marL="0" rtl="0" algn="l">
              <a:spcBef>
                <a:spcPts val="0"/>
              </a:spcBef>
              <a:spcAft>
                <a:spcPts val="0"/>
              </a:spcAft>
              <a:buNone/>
            </a:pPr>
            <a:r>
              <a:t/>
            </a:r>
            <a:endParaRPr sz="900"/>
          </a:p>
        </p:txBody>
      </p:sp>
      <p:sp>
        <p:nvSpPr>
          <p:cNvPr id="488" name="Google Shape;488;p74"/>
          <p:cNvSpPr/>
          <p:nvPr/>
        </p:nvSpPr>
        <p:spPr>
          <a:xfrm>
            <a:off x="3991750" y="3279613"/>
            <a:ext cx="1385400" cy="768000"/>
          </a:xfrm>
          <a:prstGeom prst="diamond">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User response:</a:t>
            </a:r>
            <a:endParaRPr sz="900"/>
          </a:p>
        </p:txBody>
      </p:sp>
      <p:cxnSp>
        <p:nvCxnSpPr>
          <p:cNvPr id="489" name="Google Shape;489;p74"/>
          <p:cNvCxnSpPr>
            <a:stCxn id="475" idx="3"/>
            <a:endCxn id="476" idx="1"/>
          </p:cNvCxnSpPr>
          <p:nvPr/>
        </p:nvCxnSpPr>
        <p:spPr>
          <a:xfrm>
            <a:off x="1655500" y="2570800"/>
            <a:ext cx="621600" cy="531000"/>
          </a:xfrm>
          <a:prstGeom prst="straightConnector1">
            <a:avLst/>
          </a:prstGeom>
          <a:noFill/>
          <a:ln cap="flat" cmpd="sng" w="9525">
            <a:solidFill>
              <a:schemeClr val="dk2"/>
            </a:solidFill>
            <a:prstDash val="solid"/>
            <a:round/>
            <a:headEnd len="med" w="med" type="none"/>
            <a:tailEnd len="med" w="med" type="triangle"/>
          </a:ln>
        </p:spPr>
      </p:cxnSp>
      <p:cxnSp>
        <p:nvCxnSpPr>
          <p:cNvPr id="490" name="Google Shape;490;p74"/>
          <p:cNvCxnSpPr>
            <a:stCxn id="488" idx="3"/>
            <a:endCxn id="491" idx="1"/>
          </p:cNvCxnSpPr>
          <p:nvPr/>
        </p:nvCxnSpPr>
        <p:spPr>
          <a:xfrm>
            <a:off x="5377150" y="3663613"/>
            <a:ext cx="589500" cy="539700"/>
          </a:xfrm>
          <a:prstGeom prst="straightConnector1">
            <a:avLst/>
          </a:prstGeom>
          <a:noFill/>
          <a:ln cap="flat" cmpd="sng" w="9525">
            <a:solidFill>
              <a:schemeClr val="dk2"/>
            </a:solidFill>
            <a:prstDash val="solid"/>
            <a:round/>
            <a:headEnd len="med" w="med" type="none"/>
            <a:tailEnd len="med" w="med" type="triangle"/>
          </a:ln>
        </p:spPr>
      </p:cxnSp>
      <p:sp>
        <p:nvSpPr>
          <p:cNvPr id="491" name="Google Shape;491;p74"/>
          <p:cNvSpPr/>
          <p:nvPr/>
        </p:nvSpPr>
        <p:spPr>
          <a:xfrm>
            <a:off x="5966525" y="4000500"/>
            <a:ext cx="1201500" cy="405900"/>
          </a:xfrm>
          <a:prstGeom prst="rect">
            <a:avLst/>
          </a:prstGeom>
          <a:solidFill>
            <a:srgbClr val="B6D7A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Output no dehydration</a:t>
            </a:r>
            <a:endParaRPr sz="900"/>
          </a:p>
        </p:txBody>
      </p:sp>
      <p:cxnSp>
        <p:nvCxnSpPr>
          <p:cNvPr id="492" name="Google Shape;492;p74"/>
          <p:cNvCxnSpPr>
            <a:stCxn id="488" idx="3"/>
            <a:endCxn id="493" idx="1"/>
          </p:cNvCxnSpPr>
          <p:nvPr/>
        </p:nvCxnSpPr>
        <p:spPr>
          <a:xfrm flipH="1" rot="10800000">
            <a:off x="5377150" y="3197113"/>
            <a:ext cx="589500" cy="466500"/>
          </a:xfrm>
          <a:prstGeom prst="straightConnector1">
            <a:avLst/>
          </a:prstGeom>
          <a:noFill/>
          <a:ln cap="flat" cmpd="sng" w="9525">
            <a:solidFill>
              <a:schemeClr val="dk2"/>
            </a:solidFill>
            <a:prstDash val="solid"/>
            <a:round/>
            <a:headEnd len="med" w="med" type="none"/>
            <a:tailEnd len="med" w="med" type="triangle"/>
          </a:ln>
        </p:spPr>
      </p:cxnSp>
      <p:sp>
        <p:nvSpPr>
          <p:cNvPr id="493" name="Google Shape;493;p74"/>
          <p:cNvSpPr/>
          <p:nvPr/>
        </p:nvSpPr>
        <p:spPr>
          <a:xfrm>
            <a:off x="5966525" y="2994075"/>
            <a:ext cx="1201500" cy="405900"/>
          </a:xfrm>
          <a:prstGeom prst="rect">
            <a:avLst/>
          </a:prstGeom>
          <a:solidFill>
            <a:srgbClr val="B6D7A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Output severe dehydration</a:t>
            </a:r>
            <a:endParaRPr sz="900"/>
          </a:p>
        </p:txBody>
      </p:sp>
      <p:cxnSp>
        <p:nvCxnSpPr>
          <p:cNvPr id="494" name="Google Shape;494;p74"/>
          <p:cNvCxnSpPr>
            <a:stCxn id="495" idx="3"/>
            <a:endCxn id="496" idx="1"/>
          </p:cNvCxnSpPr>
          <p:nvPr/>
        </p:nvCxnSpPr>
        <p:spPr>
          <a:xfrm>
            <a:off x="5377138" y="1702938"/>
            <a:ext cx="589500" cy="487800"/>
          </a:xfrm>
          <a:prstGeom prst="straightConnector1">
            <a:avLst/>
          </a:prstGeom>
          <a:noFill/>
          <a:ln cap="flat" cmpd="sng" w="9525">
            <a:solidFill>
              <a:schemeClr val="dk2"/>
            </a:solidFill>
            <a:prstDash val="solid"/>
            <a:round/>
            <a:headEnd len="med" w="med" type="none"/>
            <a:tailEnd len="med" w="med" type="triangle"/>
          </a:ln>
        </p:spPr>
      </p:cxnSp>
      <p:sp>
        <p:nvSpPr>
          <p:cNvPr id="496" name="Google Shape;496;p74"/>
          <p:cNvSpPr/>
          <p:nvPr/>
        </p:nvSpPr>
        <p:spPr>
          <a:xfrm>
            <a:off x="5966525" y="1987650"/>
            <a:ext cx="1201500" cy="405900"/>
          </a:xfrm>
          <a:prstGeom prst="rect">
            <a:avLst/>
          </a:prstGeom>
          <a:solidFill>
            <a:srgbClr val="B6D7A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Output some dehydration</a:t>
            </a:r>
            <a:endParaRPr sz="900"/>
          </a:p>
        </p:txBody>
      </p:sp>
      <p:cxnSp>
        <p:nvCxnSpPr>
          <p:cNvPr id="497" name="Google Shape;497;p74"/>
          <p:cNvCxnSpPr>
            <a:stCxn id="495" idx="3"/>
            <a:endCxn id="498" idx="1"/>
          </p:cNvCxnSpPr>
          <p:nvPr/>
        </p:nvCxnSpPr>
        <p:spPr>
          <a:xfrm flipH="1" rot="10800000">
            <a:off x="5377138" y="1196838"/>
            <a:ext cx="589500" cy="506100"/>
          </a:xfrm>
          <a:prstGeom prst="straightConnector1">
            <a:avLst/>
          </a:prstGeom>
          <a:noFill/>
          <a:ln cap="flat" cmpd="sng" w="9525">
            <a:solidFill>
              <a:schemeClr val="dk2"/>
            </a:solidFill>
            <a:prstDash val="solid"/>
            <a:round/>
            <a:headEnd len="med" w="med" type="none"/>
            <a:tailEnd len="med" w="med" type="triangle"/>
          </a:ln>
        </p:spPr>
      </p:cxnSp>
      <p:sp>
        <p:nvSpPr>
          <p:cNvPr id="498" name="Google Shape;498;p74"/>
          <p:cNvSpPr/>
          <p:nvPr/>
        </p:nvSpPr>
        <p:spPr>
          <a:xfrm>
            <a:off x="5966550" y="993800"/>
            <a:ext cx="1201500" cy="405900"/>
          </a:xfrm>
          <a:prstGeom prst="rect">
            <a:avLst/>
          </a:prstGeom>
          <a:solidFill>
            <a:srgbClr val="B6D7A8"/>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Output severe dehydration</a:t>
            </a:r>
            <a:endParaRPr sz="900"/>
          </a:p>
        </p:txBody>
      </p:sp>
      <p:cxnSp>
        <p:nvCxnSpPr>
          <p:cNvPr id="499" name="Google Shape;499;p74"/>
          <p:cNvCxnSpPr>
            <a:stCxn id="498" idx="3"/>
            <a:endCxn id="479" idx="1"/>
          </p:cNvCxnSpPr>
          <p:nvPr/>
        </p:nvCxnSpPr>
        <p:spPr>
          <a:xfrm>
            <a:off x="7168050" y="1196750"/>
            <a:ext cx="628500" cy="1470300"/>
          </a:xfrm>
          <a:prstGeom prst="straightConnector1">
            <a:avLst/>
          </a:prstGeom>
          <a:noFill/>
          <a:ln cap="flat" cmpd="sng" w="9525">
            <a:solidFill>
              <a:schemeClr val="dk2"/>
            </a:solidFill>
            <a:prstDash val="solid"/>
            <a:round/>
            <a:headEnd len="med" w="med" type="none"/>
            <a:tailEnd len="med" w="med" type="triangle"/>
          </a:ln>
        </p:spPr>
      </p:cxnSp>
      <p:cxnSp>
        <p:nvCxnSpPr>
          <p:cNvPr id="500" name="Google Shape;500;p74"/>
          <p:cNvCxnSpPr>
            <a:stCxn id="496" idx="3"/>
            <a:endCxn id="479" idx="1"/>
          </p:cNvCxnSpPr>
          <p:nvPr/>
        </p:nvCxnSpPr>
        <p:spPr>
          <a:xfrm>
            <a:off x="7168025" y="2190600"/>
            <a:ext cx="628500" cy="476400"/>
          </a:xfrm>
          <a:prstGeom prst="straightConnector1">
            <a:avLst/>
          </a:prstGeom>
          <a:noFill/>
          <a:ln cap="flat" cmpd="sng" w="9525">
            <a:solidFill>
              <a:schemeClr val="dk2"/>
            </a:solidFill>
            <a:prstDash val="solid"/>
            <a:round/>
            <a:headEnd len="med" w="med" type="none"/>
            <a:tailEnd len="med" w="med" type="triangle"/>
          </a:ln>
        </p:spPr>
      </p:cxnSp>
      <p:cxnSp>
        <p:nvCxnSpPr>
          <p:cNvPr id="501" name="Google Shape;501;p74"/>
          <p:cNvCxnSpPr>
            <a:stCxn id="493" idx="3"/>
            <a:endCxn id="479" idx="1"/>
          </p:cNvCxnSpPr>
          <p:nvPr/>
        </p:nvCxnSpPr>
        <p:spPr>
          <a:xfrm flipH="1" rot="10800000">
            <a:off x="7168025" y="2666925"/>
            <a:ext cx="628500" cy="530100"/>
          </a:xfrm>
          <a:prstGeom prst="straightConnector1">
            <a:avLst/>
          </a:prstGeom>
          <a:noFill/>
          <a:ln cap="flat" cmpd="sng" w="9525">
            <a:solidFill>
              <a:schemeClr val="dk2"/>
            </a:solidFill>
            <a:prstDash val="solid"/>
            <a:round/>
            <a:headEnd len="med" w="med" type="none"/>
            <a:tailEnd len="med" w="med" type="triangle"/>
          </a:ln>
        </p:spPr>
      </p:cxnSp>
      <p:cxnSp>
        <p:nvCxnSpPr>
          <p:cNvPr id="502" name="Google Shape;502;p74"/>
          <p:cNvCxnSpPr>
            <a:endCxn id="479" idx="1"/>
          </p:cNvCxnSpPr>
          <p:nvPr/>
        </p:nvCxnSpPr>
        <p:spPr>
          <a:xfrm flipH="1" rot="10800000">
            <a:off x="7168050" y="2667000"/>
            <a:ext cx="628500" cy="1512000"/>
          </a:xfrm>
          <a:prstGeom prst="straightConnector1">
            <a:avLst/>
          </a:prstGeom>
          <a:noFill/>
          <a:ln cap="flat" cmpd="sng" w="9525">
            <a:solidFill>
              <a:schemeClr val="dk2"/>
            </a:solidFill>
            <a:prstDash val="solid"/>
            <a:round/>
            <a:headEnd len="med" w="med" type="none"/>
            <a:tailEnd len="med" w="med" type="triangle"/>
          </a:ln>
        </p:spPr>
      </p:cxnSp>
      <p:sp>
        <p:nvSpPr>
          <p:cNvPr id="495" name="Google Shape;495;p74"/>
          <p:cNvSpPr/>
          <p:nvPr/>
        </p:nvSpPr>
        <p:spPr>
          <a:xfrm>
            <a:off x="3991738" y="1318938"/>
            <a:ext cx="1385400" cy="768000"/>
          </a:xfrm>
          <a:prstGeom prst="diamond">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User response:</a:t>
            </a:r>
            <a:endParaRPr sz="900"/>
          </a:p>
        </p:txBody>
      </p:sp>
      <p:sp>
        <p:nvSpPr>
          <p:cNvPr id="503" name="Google Shape;503;p74"/>
          <p:cNvSpPr/>
          <p:nvPr/>
        </p:nvSpPr>
        <p:spPr>
          <a:xfrm>
            <a:off x="2331825" y="830038"/>
            <a:ext cx="1385400" cy="354000"/>
          </a:xfrm>
          <a:prstGeom prst="parallelogram">
            <a:avLst>
              <a:gd fmla="val 25000" name="adj"/>
            </a:avLst>
          </a:prstGeom>
          <a:solidFill>
            <a:srgbClr val="FCE5C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dk1"/>
                </a:solidFill>
              </a:rPr>
              <a:t>Process text input</a:t>
            </a:r>
            <a:endParaRPr/>
          </a:p>
        </p:txBody>
      </p:sp>
      <p:cxnSp>
        <p:nvCxnSpPr>
          <p:cNvPr id="504" name="Google Shape;504;p74"/>
          <p:cNvCxnSpPr>
            <a:stCxn id="483" idx="2"/>
            <a:endCxn id="488" idx="1"/>
          </p:cNvCxnSpPr>
          <p:nvPr/>
        </p:nvCxnSpPr>
        <p:spPr>
          <a:xfrm flipH="1" rot="10800000">
            <a:off x="3474175" y="3663688"/>
            <a:ext cx="517500" cy="295800"/>
          </a:xfrm>
          <a:prstGeom prst="straightConnector1">
            <a:avLst/>
          </a:prstGeom>
          <a:noFill/>
          <a:ln cap="flat" cmpd="sng" w="9525">
            <a:solidFill>
              <a:schemeClr val="dk2"/>
            </a:solidFill>
            <a:prstDash val="solid"/>
            <a:round/>
            <a:headEnd len="med" w="med" type="none"/>
            <a:tailEnd len="med" w="med" type="triangle"/>
          </a:ln>
        </p:spPr>
      </p:cxnSp>
      <p:cxnSp>
        <p:nvCxnSpPr>
          <p:cNvPr id="505" name="Google Shape;505;p74"/>
          <p:cNvCxnSpPr>
            <a:stCxn id="503" idx="2"/>
            <a:endCxn id="495" idx="1"/>
          </p:cNvCxnSpPr>
          <p:nvPr/>
        </p:nvCxnSpPr>
        <p:spPr>
          <a:xfrm>
            <a:off x="3672975" y="1007038"/>
            <a:ext cx="318900" cy="696000"/>
          </a:xfrm>
          <a:prstGeom prst="straightConnector1">
            <a:avLst/>
          </a:prstGeom>
          <a:noFill/>
          <a:ln cap="flat" cmpd="sng" w="9525">
            <a:solidFill>
              <a:schemeClr val="dk2"/>
            </a:solidFill>
            <a:prstDash val="solid"/>
            <a:round/>
            <a:headEnd len="med" w="med" type="none"/>
            <a:tailEnd len="med" w="med" type="triangle"/>
          </a:ln>
        </p:spPr>
      </p:cxnSp>
      <p:cxnSp>
        <p:nvCxnSpPr>
          <p:cNvPr id="506" name="Google Shape;506;p74"/>
          <p:cNvCxnSpPr>
            <a:stCxn id="477" idx="0"/>
            <a:endCxn id="503" idx="4"/>
          </p:cNvCxnSpPr>
          <p:nvPr/>
        </p:nvCxnSpPr>
        <p:spPr>
          <a:xfrm flipH="1" rot="10800000">
            <a:off x="2936175" y="1183950"/>
            <a:ext cx="88500" cy="629100"/>
          </a:xfrm>
          <a:prstGeom prst="straightConnector1">
            <a:avLst/>
          </a:prstGeom>
          <a:noFill/>
          <a:ln cap="flat" cmpd="sng" w="9525">
            <a:solidFill>
              <a:schemeClr val="dk2"/>
            </a:solidFill>
            <a:prstDash val="solid"/>
            <a:round/>
            <a:headEnd len="med" w="med" type="none"/>
            <a:tailEnd len="med" w="med" type="triangle"/>
          </a:ln>
        </p:spPr>
      </p:cxnSp>
      <p:sp>
        <p:nvSpPr>
          <p:cNvPr id="507" name="Google Shape;507;p74"/>
          <p:cNvSpPr txBox="1"/>
          <p:nvPr/>
        </p:nvSpPr>
        <p:spPr>
          <a:xfrm>
            <a:off x="5269163" y="1193500"/>
            <a:ext cx="6216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t>Slow</a:t>
            </a:r>
            <a:endParaRPr sz="900"/>
          </a:p>
        </p:txBody>
      </p:sp>
      <p:sp>
        <p:nvSpPr>
          <p:cNvPr id="508" name="Google Shape;508;p74"/>
          <p:cNvSpPr txBox="1"/>
          <p:nvPr/>
        </p:nvSpPr>
        <p:spPr>
          <a:xfrm>
            <a:off x="5269163" y="1987650"/>
            <a:ext cx="6216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t>Normal</a:t>
            </a:r>
            <a:endParaRPr sz="900"/>
          </a:p>
        </p:txBody>
      </p:sp>
      <p:sp>
        <p:nvSpPr>
          <p:cNvPr id="509" name="Google Shape;509;p74"/>
          <p:cNvSpPr txBox="1"/>
          <p:nvPr/>
        </p:nvSpPr>
        <p:spPr>
          <a:xfrm>
            <a:off x="5086575" y="3903288"/>
            <a:ext cx="621600" cy="600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t>Normal / slightly sunken</a:t>
            </a:r>
            <a:endParaRPr sz="900"/>
          </a:p>
        </p:txBody>
      </p:sp>
      <p:sp>
        <p:nvSpPr>
          <p:cNvPr id="510" name="Google Shape;510;p74"/>
          <p:cNvSpPr txBox="1"/>
          <p:nvPr/>
        </p:nvSpPr>
        <p:spPr>
          <a:xfrm>
            <a:off x="5159213" y="2966163"/>
            <a:ext cx="6216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t>Very sunken</a:t>
            </a:r>
            <a:endParaRPr sz="900"/>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4" name="Shape 514"/>
        <p:cNvGrpSpPr/>
        <p:nvPr/>
      </p:nvGrpSpPr>
      <p:grpSpPr>
        <a:xfrm>
          <a:off x="0" y="0"/>
          <a:ext cx="0" cy="0"/>
          <a:chOff x="0" y="0"/>
          <a:chExt cx="0" cy="0"/>
        </a:xfrm>
      </p:grpSpPr>
      <p:sp>
        <p:nvSpPr>
          <p:cNvPr id="515" name="Google Shape;515;p75"/>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PROJECT EVALUATION</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9" name="Shape 519"/>
        <p:cNvGrpSpPr/>
        <p:nvPr/>
      </p:nvGrpSpPr>
      <p:grpSpPr>
        <a:xfrm>
          <a:off x="0" y="0"/>
          <a:ext cx="0" cy="0"/>
          <a:chOff x="0" y="0"/>
          <a:chExt cx="0" cy="0"/>
        </a:xfrm>
      </p:grpSpPr>
      <p:sp>
        <p:nvSpPr>
          <p:cNvPr id="520" name="Google Shape;520;p76"/>
          <p:cNvSpPr txBox="1"/>
          <p:nvPr>
            <p:ph type="title"/>
          </p:nvPr>
        </p:nvSpPr>
        <p:spPr>
          <a:xfrm>
            <a:off x="692700" y="749825"/>
            <a:ext cx="755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a:t>PROJECT DEFINITION</a:t>
            </a:r>
            <a:endParaRPr sz="2800"/>
          </a:p>
        </p:txBody>
      </p:sp>
      <p:sp>
        <p:nvSpPr>
          <p:cNvPr id="521" name="Google Shape;521;p76"/>
          <p:cNvSpPr txBox="1"/>
          <p:nvPr>
            <p:ph idx="1" type="body"/>
          </p:nvPr>
        </p:nvSpPr>
        <p:spPr>
          <a:xfrm>
            <a:off x="692700" y="1502025"/>
            <a:ext cx="6610200" cy="3237000"/>
          </a:xfrm>
          <a:prstGeom prst="rect">
            <a:avLst/>
          </a:prstGeom>
        </p:spPr>
        <p:txBody>
          <a:bodyPr anchorCtr="0" anchor="t" bIns="91425" lIns="91425" spcFirstLastPara="1" rIns="91425" wrap="square" tIns="91425">
            <a:normAutofit/>
          </a:bodyPr>
          <a:lstStyle/>
          <a:p>
            <a:pPr indent="-342900" lvl="0" marL="457200" rtl="0" algn="l">
              <a:lnSpc>
                <a:spcPct val="150000"/>
              </a:lnSpc>
              <a:spcBef>
                <a:spcPts val="0"/>
              </a:spcBef>
              <a:spcAft>
                <a:spcPts val="0"/>
              </a:spcAft>
              <a:buSzPts val="1800"/>
              <a:buAutoNum type="arabicPeriod"/>
            </a:pPr>
            <a:r>
              <a:rPr lang="en"/>
              <a:t>We want to diagnose a user’s state of dehydration based on a short questionnaire.</a:t>
            </a:r>
            <a:endParaRPr/>
          </a:p>
          <a:p>
            <a:pPr indent="-342900" lvl="0" marL="457200" rtl="0" algn="l">
              <a:lnSpc>
                <a:spcPct val="150000"/>
              </a:lnSpc>
              <a:spcBef>
                <a:spcPts val="0"/>
              </a:spcBef>
              <a:spcAft>
                <a:spcPts val="0"/>
              </a:spcAft>
              <a:buSzPts val="1800"/>
              <a:buAutoNum type="arabicPeriod"/>
            </a:pPr>
            <a:r>
              <a:rPr lang="en"/>
              <a:t>We want to retrieve and add dehydration diagnoses.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21">
                                            <p:txEl>
                                              <p:pRg end="0" st="0"/>
                                            </p:txEl>
                                          </p:spTgt>
                                        </p:tgtEl>
                                        <p:attrNameLst>
                                          <p:attrName>style.visibility</p:attrName>
                                        </p:attrNameLst>
                                      </p:cBhvr>
                                      <p:to>
                                        <p:strVal val="visible"/>
                                      </p:to>
                                    </p:set>
                                    <p:animEffect filter="fade" transition="in">
                                      <p:cBhvr>
                                        <p:cTn dur="1000"/>
                                        <p:tgtEl>
                                          <p:spTgt spid="52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21">
                                            <p:txEl>
                                              <p:pRg end="1" st="1"/>
                                            </p:txEl>
                                          </p:spTgt>
                                        </p:tgtEl>
                                        <p:attrNameLst>
                                          <p:attrName>style.visibility</p:attrName>
                                        </p:attrNameLst>
                                      </p:cBhvr>
                                      <p:to>
                                        <p:strVal val="visible"/>
                                      </p:to>
                                    </p:set>
                                    <p:animEffect filter="fade" transition="in">
                                      <p:cBhvr>
                                        <p:cTn dur="1000"/>
                                        <p:tgtEl>
                                          <p:spTgt spid="521">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5" name="Shape 525"/>
        <p:cNvGrpSpPr/>
        <p:nvPr/>
      </p:nvGrpSpPr>
      <p:grpSpPr>
        <a:xfrm>
          <a:off x="0" y="0"/>
          <a:ext cx="0" cy="0"/>
          <a:chOff x="0" y="0"/>
          <a:chExt cx="0" cy="0"/>
        </a:xfrm>
      </p:grpSpPr>
      <p:sp>
        <p:nvSpPr>
          <p:cNvPr id="526" name="Google Shape;526;p77"/>
          <p:cNvSpPr txBox="1"/>
          <p:nvPr>
            <p:ph type="title"/>
          </p:nvPr>
        </p:nvSpPr>
        <p:spPr>
          <a:xfrm>
            <a:off x="692700" y="749825"/>
            <a:ext cx="755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a:t>PROJECT DESIGN</a:t>
            </a:r>
            <a:endParaRPr sz="2800"/>
          </a:p>
        </p:txBody>
      </p:sp>
      <p:sp>
        <p:nvSpPr>
          <p:cNvPr id="527" name="Google Shape;527;p77"/>
          <p:cNvSpPr txBox="1"/>
          <p:nvPr>
            <p:ph idx="1" type="body"/>
          </p:nvPr>
        </p:nvSpPr>
        <p:spPr>
          <a:xfrm>
            <a:off x="692700" y="1415575"/>
            <a:ext cx="6610200" cy="3201000"/>
          </a:xfrm>
          <a:prstGeom prst="rect">
            <a:avLst/>
          </a:prstGeom>
        </p:spPr>
        <p:txBody>
          <a:bodyPr anchorCtr="0" anchor="t" bIns="91425" lIns="91425" spcFirstLastPara="1" rIns="91425" wrap="square" tIns="91425">
            <a:normAutofit/>
          </a:bodyPr>
          <a:lstStyle/>
          <a:p>
            <a:pPr indent="0" lvl="0" marL="0" rtl="0" algn="l">
              <a:lnSpc>
                <a:spcPct val="150000"/>
              </a:lnSpc>
              <a:spcBef>
                <a:spcPts val="0"/>
              </a:spcBef>
              <a:spcAft>
                <a:spcPts val="0"/>
              </a:spcAft>
              <a:buNone/>
            </a:pPr>
            <a:r>
              <a:rPr lang="en"/>
              <a:t>Text-based program that will run within the Terminal/CMD Prompt.</a:t>
            </a:r>
            <a:endParaRPr/>
          </a:p>
          <a:p>
            <a:pPr indent="-342900" lvl="0" marL="457200" rtl="0" algn="l">
              <a:lnSpc>
                <a:spcPct val="200000"/>
              </a:lnSpc>
              <a:spcBef>
                <a:spcPts val="1200"/>
              </a:spcBef>
              <a:spcAft>
                <a:spcPts val="0"/>
              </a:spcAft>
              <a:buSzPts val="1800"/>
              <a:buAutoNum type="arabicPeriod"/>
            </a:pPr>
            <a:r>
              <a:rPr lang="en"/>
              <a:t>Display prompt/question</a:t>
            </a:r>
            <a:endParaRPr/>
          </a:p>
          <a:p>
            <a:pPr indent="-342900" lvl="0" marL="457200" rtl="0" algn="l">
              <a:lnSpc>
                <a:spcPct val="200000"/>
              </a:lnSpc>
              <a:spcBef>
                <a:spcPts val="0"/>
              </a:spcBef>
              <a:spcAft>
                <a:spcPts val="0"/>
              </a:spcAft>
              <a:buSzPts val="1800"/>
              <a:buAutoNum type="arabicPeriod"/>
            </a:pPr>
            <a:r>
              <a:rPr lang="en"/>
              <a:t>Process user text input</a:t>
            </a:r>
            <a:endParaRPr/>
          </a:p>
          <a:p>
            <a:pPr indent="0" lvl="0" marL="0" rtl="0" algn="l">
              <a:lnSpc>
                <a:spcPct val="150000"/>
              </a:lnSpc>
              <a:spcBef>
                <a:spcPts val="1200"/>
              </a:spcBef>
              <a:spcAft>
                <a:spcPts val="1200"/>
              </a:spcAft>
              <a:buNone/>
            </a:pPr>
            <a:r>
              <a:rPr lang="en"/>
              <a:t>Print previous patients and diagnoses or run a new diagnosis depending on user selection</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27">
                                            <p:txEl>
                                              <p:pRg end="0" st="0"/>
                                            </p:txEl>
                                          </p:spTgt>
                                        </p:tgtEl>
                                        <p:attrNameLst>
                                          <p:attrName>style.visibility</p:attrName>
                                        </p:attrNameLst>
                                      </p:cBhvr>
                                      <p:to>
                                        <p:strVal val="visible"/>
                                      </p:to>
                                    </p:set>
                                    <p:animEffect filter="fade" transition="in">
                                      <p:cBhvr>
                                        <p:cTn dur="1000"/>
                                        <p:tgtEl>
                                          <p:spTgt spid="52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27">
                                            <p:txEl>
                                              <p:pRg end="1" st="1"/>
                                            </p:txEl>
                                          </p:spTgt>
                                        </p:tgtEl>
                                        <p:attrNameLst>
                                          <p:attrName>style.visibility</p:attrName>
                                        </p:attrNameLst>
                                      </p:cBhvr>
                                      <p:to>
                                        <p:strVal val="visible"/>
                                      </p:to>
                                    </p:set>
                                    <p:animEffect filter="fade" transition="in">
                                      <p:cBhvr>
                                        <p:cTn dur="1000"/>
                                        <p:tgtEl>
                                          <p:spTgt spid="52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27">
                                            <p:txEl>
                                              <p:pRg end="2" st="2"/>
                                            </p:txEl>
                                          </p:spTgt>
                                        </p:tgtEl>
                                        <p:attrNameLst>
                                          <p:attrName>style.visibility</p:attrName>
                                        </p:attrNameLst>
                                      </p:cBhvr>
                                      <p:to>
                                        <p:strVal val="visible"/>
                                      </p:to>
                                    </p:set>
                                    <p:animEffect filter="fade" transition="in">
                                      <p:cBhvr>
                                        <p:cTn dur="1000"/>
                                        <p:tgtEl>
                                          <p:spTgt spid="527">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27">
                                            <p:txEl>
                                              <p:pRg end="3" st="3"/>
                                            </p:txEl>
                                          </p:spTgt>
                                        </p:tgtEl>
                                        <p:attrNameLst>
                                          <p:attrName>style.visibility</p:attrName>
                                        </p:attrNameLst>
                                      </p:cBhvr>
                                      <p:to>
                                        <p:strVal val="visible"/>
                                      </p:to>
                                    </p:set>
                                    <p:animEffect filter="fade" transition="in">
                                      <p:cBhvr>
                                        <p:cTn dur="1000"/>
                                        <p:tgtEl>
                                          <p:spTgt spid="527">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1" name="Shape 531"/>
        <p:cNvGrpSpPr/>
        <p:nvPr/>
      </p:nvGrpSpPr>
      <p:grpSpPr>
        <a:xfrm>
          <a:off x="0" y="0"/>
          <a:ext cx="0" cy="0"/>
          <a:chOff x="0" y="0"/>
          <a:chExt cx="0" cy="0"/>
        </a:xfrm>
      </p:grpSpPr>
      <p:sp>
        <p:nvSpPr>
          <p:cNvPr id="532" name="Google Shape;532;p78"/>
          <p:cNvSpPr txBox="1"/>
          <p:nvPr>
            <p:ph type="title"/>
          </p:nvPr>
        </p:nvSpPr>
        <p:spPr>
          <a:xfrm>
            <a:off x="692700" y="749825"/>
            <a:ext cx="755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a:t>DIAGNOSIS ALGORITHM</a:t>
            </a:r>
            <a:endParaRPr sz="2800"/>
          </a:p>
        </p:txBody>
      </p:sp>
      <p:pic>
        <p:nvPicPr>
          <p:cNvPr id="533" name="Google Shape;533;p78"/>
          <p:cNvPicPr preferRelativeResize="0"/>
          <p:nvPr/>
        </p:nvPicPr>
        <p:blipFill>
          <a:blip r:embed="rId3">
            <a:alphaModFix/>
          </a:blip>
          <a:stretch>
            <a:fillRect/>
          </a:stretch>
        </p:blipFill>
        <p:spPr>
          <a:xfrm>
            <a:off x="2165400" y="1559675"/>
            <a:ext cx="4610100" cy="32672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33"/>
                                        </p:tgtEl>
                                        <p:attrNameLst>
                                          <p:attrName>style.visibility</p:attrName>
                                        </p:attrNameLst>
                                      </p:cBhvr>
                                      <p:to>
                                        <p:strVal val="visible"/>
                                      </p:to>
                                    </p:set>
                                    <p:animEffect filter="fade" transition="in">
                                      <p:cBhvr>
                                        <p:cTn dur="1000"/>
                                        <p:tgtEl>
                                          <p:spTgt spid="53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7" name="Shape 537"/>
        <p:cNvGrpSpPr/>
        <p:nvPr/>
      </p:nvGrpSpPr>
      <p:grpSpPr>
        <a:xfrm>
          <a:off x="0" y="0"/>
          <a:ext cx="0" cy="0"/>
          <a:chOff x="0" y="0"/>
          <a:chExt cx="0" cy="0"/>
        </a:xfrm>
      </p:grpSpPr>
      <p:sp>
        <p:nvSpPr>
          <p:cNvPr id="538" name="Google Shape;538;p79"/>
          <p:cNvSpPr txBox="1"/>
          <p:nvPr>
            <p:ph type="title"/>
          </p:nvPr>
        </p:nvSpPr>
        <p:spPr>
          <a:xfrm>
            <a:off x="692700" y="749825"/>
            <a:ext cx="755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a:t>ATTRIBUTION</a:t>
            </a:r>
            <a:endParaRPr sz="2800"/>
          </a:p>
        </p:txBody>
      </p:sp>
      <p:sp>
        <p:nvSpPr>
          <p:cNvPr id="539" name="Google Shape;539;p79"/>
          <p:cNvSpPr txBox="1"/>
          <p:nvPr/>
        </p:nvSpPr>
        <p:spPr>
          <a:xfrm>
            <a:off x="1447950" y="1615950"/>
            <a:ext cx="6248100" cy="2805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500" u="sng">
                <a:solidFill>
                  <a:srgbClr val="9900FF"/>
                </a:solidFill>
                <a:hlinkClick r:id="rId3">
                  <a:extLst>
                    <a:ext uri="{A12FA001-AC4F-418D-AE19-62706E023703}">
                      <ahyp:hlinkClr val="tx"/>
                    </a:ext>
                  </a:extLst>
                </a:hlinkClick>
              </a:rPr>
              <a:t>https://www.ghspjournal.org/content/3/3/405</a:t>
            </a:r>
            <a:endParaRPr sz="1500">
              <a:solidFill>
                <a:srgbClr val="9900FF"/>
              </a:solidFill>
            </a:endParaRPr>
          </a:p>
          <a:p>
            <a:pPr indent="0" lvl="0" marL="0" rtl="0" algn="l">
              <a:lnSpc>
                <a:spcPct val="115000"/>
              </a:lnSpc>
              <a:spcBef>
                <a:spcPts val="0"/>
              </a:spcBef>
              <a:spcAft>
                <a:spcPts val="0"/>
              </a:spcAft>
              <a:buNone/>
            </a:pPr>
            <a:r>
              <a:t/>
            </a:r>
            <a:endParaRPr sz="1500">
              <a:solidFill>
                <a:srgbClr val="9900FF"/>
              </a:solidFill>
            </a:endParaRPr>
          </a:p>
          <a:p>
            <a:pPr indent="0" lvl="0" marL="0" rtl="0" algn="l">
              <a:lnSpc>
                <a:spcPct val="115000"/>
              </a:lnSpc>
              <a:spcBef>
                <a:spcPts val="0"/>
              </a:spcBef>
              <a:spcAft>
                <a:spcPts val="0"/>
              </a:spcAft>
              <a:buNone/>
            </a:pPr>
            <a:r>
              <a:rPr lang="en" sz="1500">
                <a:solidFill>
                  <a:srgbClr val="9900FF"/>
                </a:solidFill>
              </a:rPr>
              <a:t>Empirically Derived Dehydration Scoring and Decision Tree Models for Children With Diarrhea: Assessment and Internal Validation in a Prospective Cohort Study in Dhaka, Bangladesh</a:t>
            </a:r>
            <a:endParaRPr sz="1500">
              <a:solidFill>
                <a:srgbClr val="9900FF"/>
              </a:solidFill>
            </a:endParaRPr>
          </a:p>
          <a:p>
            <a:pPr indent="0" lvl="0" marL="0" rtl="0" algn="l">
              <a:lnSpc>
                <a:spcPct val="115000"/>
              </a:lnSpc>
              <a:spcBef>
                <a:spcPts val="0"/>
              </a:spcBef>
              <a:spcAft>
                <a:spcPts val="0"/>
              </a:spcAft>
              <a:buNone/>
            </a:pPr>
            <a:r>
              <a:rPr lang="en" sz="1500">
                <a:solidFill>
                  <a:srgbClr val="9900FF"/>
                </a:solidFill>
              </a:rPr>
              <a:t>Adam C Levine, Justin Glavis-Bloom, Payal Modi, Sabiha Nasrin, Soham Rege, Chieh Chu, Christopher H Schmid and Nur H Alam</a:t>
            </a:r>
            <a:endParaRPr sz="1500">
              <a:solidFill>
                <a:srgbClr val="9900FF"/>
              </a:solidFill>
            </a:endParaRPr>
          </a:p>
          <a:p>
            <a:pPr indent="0" lvl="0" marL="0" rtl="0" algn="l">
              <a:lnSpc>
                <a:spcPct val="115000"/>
              </a:lnSpc>
              <a:spcBef>
                <a:spcPts val="0"/>
              </a:spcBef>
              <a:spcAft>
                <a:spcPts val="0"/>
              </a:spcAft>
              <a:buNone/>
            </a:pPr>
            <a:r>
              <a:t/>
            </a:r>
            <a:endParaRPr sz="1500">
              <a:solidFill>
                <a:srgbClr val="9900FF"/>
              </a:solidFill>
            </a:endParaRPr>
          </a:p>
          <a:p>
            <a:pPr indent="0" lvl="0" marL="0" rtl="0" algn="l">
              <a:lnSpc>
                <a:spcPct val="115000"/>
              </a:lnSpc>
              <a:spcBef>
                <a:spcPts val="0"/>
              </a:spcBef>
              <a:spcAft>
                <a:spcPts val="0"/>
              </a:spcAft>
              <a:buNone/>
            </a:pPr>
            <a:r>
              <a:rPr lang="en" sz="1500">
                <a:solidFill>
                  <a:srgbClr val="9900FF"/>
                </a:solidFill>
              </a:rPr>
              <a:t>Global Health: Science and Practice September 2015, 3(3):405-418; https://doi.org/10.9745/GHSP-D-15-00097</a:t>
            </a:r>
            <a:endParaRPr sz="18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39"/>
                                        </p:tgtEl>
                                        <p:attrNameLst>
                                          <p:attrName>style.visibility</p:attrName>
                                        </p:attrNameLst>
                                      </p:cBhvr>
                                      <p:to>
                                        <p:strVal val="visible"/>
                                      </p:to>
                                    </p:set>
                                    <p:animEffect filter="fade" transition="in">
                                      <p:cBhvr>
                                        <p:cTn dur="1000"/>
                                        <p:tgtEl>
                                          <p:spTgt spid="53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3" name="Shape 543"/>
        <p:cNvGrpSpPr/>
        <p:nvPr/>
      </p:nvGrpSpPr>
      <p:grpSpPr>
        <a:xfrm>
          <a:off x="0" y="0"/>
          <a:ext cx="0" cy="0"/>
          <a:chOff x="0" y="0"/>
          <a:chExt cx="0" cy="0"/>
        </a:xfrm>
      </p:grpSpPr>
      <p:sp>
        <p:nvSpPr>
          <p:cNvPr id="544" name="Google Shape;544;p80"/>
          <p:cNvSpPr txBox="1"/>
          <p:nvPr>
            <p:ph type="title"/>
          </p:nvPr>
        </p:nvSpPr>
        <p:spPr>
          <a:xfrm>
            <a:off x="311700" y="2150850"/>
            <a:ext cx="8520600" cy="8418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n"/>
              <a:t>SOCIAL, ENVIRONMENTAL, </a:t>
            </a:r>
            <a:endParaRPr/>
          </a:p>
          <a:p>
            <a:pPr indent="0" lvl="0" marL="0" rtl="0" algn="ctr">
              <a:spcBef>
                <a:spcPts val="0"/>
              </a:spcBef>
              <a:spcAft>
                <a:spcPts val="0"/>
              </a:spcAft>
              <a:buNone/>
            </a:pPr>
            <a:r>
              <a:rPr lang="en"/>
              <a:t>ECONOMIC IMPACT</a:t>
            </a:r>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8" name="Shape 548"/>
        <p:cNvGrpSpPr/>
        <p:nvPr/>
      </p:nvGrpSpPr>
      <p:grpSpPr>
        <a:xfrm>
          <a:off x="0" y="0"/>
          <a:ext cx="0" cy="0"/>
          <a:chOff x="0" y="0"/>
          <a:chExt cx="0" cy="0"/>
        </a:xfrm>
      </p:grpSpPr>
      <p:sp>
        <p:nvSpPr>
          <p:cNvPr id="549" name="Google Shape;549;p81"/>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SOCIAL IMPACT</a:t>
            </a:r>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3" name="Shape 553"/>
        <p:cNvGrpSpPr/>
        <p:nvPr/>
      </p:nvGrpSpPr>
      <p:grpSpPr>
        <a:xfrm>
          <a:off x="0" y="0"/>
          <a:ext cx="0" cy="0"/>
          <a:chOff x="0" y="0"/>
          <a:chExt cx="0" cy="0"/>
        </a:xfrm>
      </p:grpSpPr>
      <p:sp>
        <p:nvSpPr>
          <p:cNvPr id="554" name="Google Shape;554;p82"/>
          <p:cNvSpPr txBox="1"/>
          <p:nvPr>
            <p:ph type="title"/>
          </p:nvPr>
        </p:nvSpPr>
        <p:spPr>
          <a:xfrm>
            <a:off x="692700" y="749825"/>
            <a:ext cx="6353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a:t>SOCIAL IMPACT</a:t>
            </a:r>
            <a:endParaRPr/>
          </a:p>
        </p:txBody>
      </p:sp>
      <p:sp>
        <p:nvSpPr>
          <p:cNvPr id="555" name="Google Shape;555;p82"/>
          <p:cNvSpPr txBox="1"/>
          <p:nvPr>
            <p:ph idx="1" type="body"/>
          </p:nvPr>
        </p:nvSpPr>
        <p:spPr>
          <a:xfrm>
            <a:off x="692700" y="1678625"/>
            <a:ext cx="3484800" cy="3060300"/>
          </a:xfrm>
          <a:prstGeom prst="rect">
            <a:avLst/>
          </a:prstGeom>
        </p:spPr>
        <p:txBody>
          <a:bodyPr anchorCtr="0" anchor="t" bIns="91425" lIns="91425" spcFirstLastPara="1" rIns="91425" wrap="square" tIns="91425">
            <a:normAutofit/>
          </a:bodyPr>
          <a:lstStyle/>
          <a:p>
            <a:pPr indent="0" lvl="0" marL="0" rtl="0" algn="l">
              <a:lnSpc>
                <a:spcPct val="150000"/>
              </a:lnSpc>
              <a:spcBef>
                <a:spcPts val="0"/>
              </a:spcBef>
              <a:spcAft>
                <a:spcPts val="1200"/>
              </a:spcAft>
              <a:buNone/>
            </a:pPr>
            <a:r>
              <a:rPr lang="en"/>
              <a:t>What are some pros and cons of diagnosis algorithms from a social standpoint?</a:t>
            </a:r>
            <a:endParaRPr/>
          </a:p>
        </p:txBody>
      </p:sp>
      <p:pic>
        <p:nvPicPr>
          <p:cNvPr id="556" name="Google Shape;556;p82"/>
          <p:cNvPicPr preferRelativeResize="0"/>
          <p:nvPr/>
        </p:nvPicPr>
        <p:blipFill>
          <a:blip r:embed="rId3">
            <a:alphaModFix/>
          </a:blip>
          <a:stretch>
            <a:fillRect/>
          </a:stretch>
        </p:blipFill>
        <p:spPr>
          <a:xfrm>
            <a:off x="4859913" y="1233850"/>
            <a:ext cx="4014664" cy="267579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55"/>
                                        </p:tgtEl>
                                        <p:attrNameLst>
                                          <p:attrName>style.visibility</p:attrName>
                                        </p:attrNameLst>
                                      </p:cBhvr>
                                      <p:to>
                                        <p:strVal val="visible"/>
                                      </p:to>
                                    </p:set>
                                    <p:animEffect filter="fade" transition="in">
                                      <p:cBhvr>
                                        <p:cTn dur="1000"/>
                                        <p:tgtEl>
                                          <p:spTgt spid="55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9"/>
          <p:cNvSpPr txBox="1"/>
          <p:nvPr>
            <p:ph type="title"/>
          </p:nvPr>
        </p:nvSpPr>
        <p:spPr>
          <a:xfrm>
            <a:off x="692700" y="749825"/>
            <a:ext cx="755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800"/>
              <a:t>ZENVA COURSES</a:t>
            </a:r>
            <a:endParaRPr sz="2800"/>
          </a:p>
        </p:txBody>
      </p:sp>
      <p:sp>
        <p:nvSpPr>
          <p:cNvPr id="127" name="Google Shape;127;p29"/>
          <p:cNvSpPr txBox="1"/>
          <p:nvPr>
            <p:ph idx="3" type="body"/>
          </p:nvPr>
        </p:nvSpPr>
        <p:spPr>
          <a:xfrm>
            <a:off x="692700" y="1478025"/>
            <a:ext cx="7639800" cy="647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Build your own project, learn at your own pace and plan for success!</a:t>
            </a:r>
            <a:endParaRPr/>
          </a:p>
        </p:txBody>
      </p:sp>
      <p:pic>
        <p:nvPicPr>
          <p:cNvPr id="128" name="Google Shape;128;p29"/>
          <p:cNvPicPr preferRelativeResize="0"/>
          <p:nvPr/>
        </p:nvPicPr>
        <p:blipFill rotWithShape="1">
          <a:blip r:embed="rId3">
            <a:alphaModFix/>
          </a:blip>
          <a:srcRect b="9" l="9336" r="9336" t="7586"/>
          <a:stretch/>
        </p:blipFill>
        <p:spPr>
          <a:xfrm>
            <a:off x="811375" y="2543143"/>
            <a:ext cx="3530099" cy="2005425"/>
          </a:xfrm>
          <a:prstGeom prst="rect">
            <a:avLst/>
          </a:prstGeom>
          <a:noFill/>
          <a:ln>
            <a:noFill/>
          </a:ln>
        </p:spPr>
      </p:pic>
      <p:pic>
        <p:nvPicPr>
          <p:cNvPr id="129" name="Google Shape;129;p29"/>
          <p:cNvPicPr preferRelativeResize="0"/>
          <p:nvPr/>
        </p:nvPicPr>
        <p:blipFill rotWithShape="1">
          <a:blip r:embed="rId4">
            <a:alphaModFix/>
          </a:blip>
          <a:srcRect b="0" l="9450" r="9222" t="6733"/>
          <a:stretch/>
        </p:blipFill>
        <p:spPr>
          <a:xfrm>
            <a:off x="4802400" y="2533762"/>
            <a:ext cx="3530100" cy="2024200"/>
          </a:xfrm>
          <a:prstGeom prst="rect">
            <a:avLst/>
          </a:prstGeom>
          <a:noFill/>
          <a:ln>
            <a:noFill/>
          </a:ln>
        </p:spPr>
      </p:pic>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0" name="Shape 560"/>
        <p:cNvGrpSpPr/>
        <p:nvPr/>
      </p:nvGrpSpPr>
      <p:grpSpPr>
        <a:xfrm>
          <a:off x="0" y="0"/>
          <a:ext cx="0" cy="0"/>
          <a:chOff x="0" y="0"/>
          <a:chExt cx="0" cy="0"/>
        </a:xfrm>
      </p:grpSpPr>
      <p:sp>
        <p:nvSpPr>
          <p:cNvPr id="561" name="Google Shape;561;p83"/>
          <p:cNvSpPr txBox="1"/>
          <p:nvPr>
            <p:ph idx="1" type="body"/>
          </p:nvPr>
        </p:nvSpPr>
        <p:spPr>
          <a:xfrm>
            <a:off x="4198325" y="1487500"/>
            <a:ext cx="3389100" cy="3251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Cons:</a:t>
            </a:r>
            <a:endParaRPr b="1"/>
          </a:p>
          <a:p>
            <a:pPr indent="-342900" lvl="0" marL="457200" rtl="0" algn="l">
              <a:lnSpc>
                <a:spcPct val="200000"/>
              </a:lnSpc>
              <a:spcBef>
                <a:spcPts val="1200"/>
              </a:spcBef>
              <a:spcAft>
                <a:spcPts val="0"/>
              </a:spcAft>
              <a:buSzPts val="1800"/>
              <a:buChar char="●"/>
            </a:pPr>
            <a:r>
              <a:rPr lang="en"/>
              <a:t>Impersonal</a:t>
            </a:r>
            <a:endParaRPr/>
          </a:p>
          <a:p>
            <a:pPr indent="-342900" lvl="0" marL="457200" rtl="0" algn="l">
              <a:lnSpc>
                <a:spcPct val="200000"/>
              </a:lnSpc>
              <a:spcBef>
                <a:spcPts val="0"/>
              </a:spcBef>
              <a:spcAft>
                <a:spcPts val="0"/>
              </a:spcAft>
              <a:buSzPts val="1800"/>
              <a:buChar char="●"/>
            </a:pPr>
            <a:r>
              <a:rPr lang="en"/>
              <a:t>Machine error</a:t>
            </a:r>
            <a:endParaRPr/>
          </a:p>
          <a:p>
            <a:pPr indent="-342900" lvl="0" marL="457200" rtl="0" algn="l">
              <a:lnSpc>
                <a:spcPct val="200000"/>
              </a:lnSpc>
              <a:spcBef>
                <a:spcPts val="0"/>
              </a:spcBef>
              <a:spcAft>
                <a:spcPts val="0"/>
              </a:spcAft>
              <a:buSzPts val="1800"/>
              <a:buChar char="●"/>
            </a:pPr>
            <a:r>
              <a:rPr lang="en"/>
              <a:t>Loss of jobs</a:t>
            </a:r>
            <a:endParaRPr/>
          </a:p>
        </p:txBody>
      </p:sp>
      <p:sp>
        <p:nvSpPr>
          <p:cNvPr id="562" name="Google Shape;562;p83"/>
          <p:cNvSpPr txBox="1"/>
          <p:nvPr>
            <p:ph idx="1" type="body"/>
          </p:nvPr>
        </p:nvSpPr>
        <p:spPr>
          <a:xfrm>
            <a:off x="692700" y="1487500"/>
            <a:ext cx="3342600" cy="3251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Pros:</a:t>
            </a:r>
            <a:endParaRPr b="1"/>
          </a:p>
          <a:p>
            <a:pPr indent="-342900" lvl="0" marL="457200" rtl="0" algn="l">
              <a:lnSpc>
                <a:spcPct val="200000"/>
              </a:lnSpc>
              <a:spcBef>
                <a:spcPts val="1200"/>
              </a:spcBef>
              <a:spcAft>
                <a:spcPts val="0"/>
              </a:spcAft>
              <a:buSzPts val="1800"/>
              <a:buChar char="●"/>
            </a:pPr>
            <a:r>
              <a:rPr lang="en"/>
              <a:t>Faster diagnoses</a:t>
            </a:r>
            <a:endParaRPr/>
          </a:p>
          <a:p>
            <a:pPr indent="-342900" lvl="0" marL="457200" rtl="0" algn="l">
              <a:lnSpc>
                <a:spcPct val="200000"/>
              </a:lnSpc>
              <a:spcBef>
                <a:spcPts val="0"/>
              </a:spcBef>
              <a:spcAft>
                <a:spcPts val="0"/>
              </a:spcAft>
              <a:buSzPts val="1800"/>
              <a:buChar char="●"/>
            </a:pPr>
            <a:r>
              <a:rPr lang="en"/>
              <a:t>No human error</a:t>
            </a:r>
            <a:endParaRPr/>
          </a:p>
          <a:p>
            <a:pPr indent="-342900" lvl="0" marL="457200" rtl="0" algn="l">
              <a:lnSpc>
                <a:spcPct val="150000"/>
              </a:lnSpc>
              <a:spcBef>
                <a:spcPts val="0"/>
              </a:spcBef>
              <a:spcAft>
                <a:spcPts val="0"/>
              </a:spcAft>
              <a:buSzPts val="1800"/>
              <a:buChar char="●"/>
            </a:pPr>
            <a:r>
              <a:rPr lang="en"/>
              <a:t>Relieve burden placed on medical staff</a:t>
            </a:r>
            <a:endParaRPr/>
          </a:p>
        </p:txBody>
      </p:sp>
      <p:sp>
        <p:nvSpPr>
          <p:cNvPr id="563" name="Google Shape;563;p83"/>
          <p:cNvSpPr txBox="1"/>
          <p:nvPr>
            <p:ph type="title"/>
          </p:nvPr>
        </p:nvSpPr>
        <p:spPr>
          <a:xfrm>
            <a:off x="692700" y="749825"/>
            <a:ext cx="755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a:t>SOCIAL IMPACT</a:t>
            </a:r>
            <a:endParaRPr sz="28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62">
                                            <p:txEl>
                                              <p:pRg end="0" st="0"/>
                                            </p:txEl>
                                          </p:spTgt>
                                        </p:tgtEl>
                                        <p:attrNameLst>
                                          <p:attrName>style.visibility</p:attrName>
                                        </p:attrNameLst>
                                      </p:cBhvr>
                                      <p:to>
                                        <p:strVal val="visible"/>
                                      </p:to>
                                    </p:set>
                                    <p:animEffect filter="fade" transition="in">
                                      <p:cBhvr>
                                        <p:cTn dur="1000"/>
                                        <p:tgtEl>
                                          <p:spTgt spid="56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62">
                                            <p:txEl>
                                              <p:pRg end="1" st="1"/>
                                            </p:txEl>
                                          </p:spTgt>
                                        </p:tgtEl>
                                        <p:attrNameLst>
                                          <p:attrName>style.visibility</p:attrName>
                                        </p:attrNameLst>
                                      </p:cBhvr>
                                      <p:to>
                                        <p:strVal val="visible"/>
                                      </p:to>
                                    </p:set>
                                    <p:animEffect filter="fade" transition="in">
                                      <p:cBhvr>
                                        <p:cTn dur="1000"/>
                                        <p:tgtEl>
                                          <p:spTgt spid="56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62">
                                            <p:txEl>
                                              <p:pRg end="2" st="2"/>
                                            </p:txEl>
                                          </p:spTgt>
                                        </p:tgtEl>
                                        <p:attrNameLst>
                                          <p:attrName>style.visibility</p:attrName>
                                        </p:attrNameLst>
                                      </p:cBhvr>
                                      <p:to>
                                        <p:strVal val="visible"/>
                                      </p:to>
                                    </p:set>
                                    <p:animEffect filter="fade" transition="in">
                                      <p:cBhvr>
                                        <p:cTn dur="1000"/>
                                        <p:tgtEl>
                                          <p:spTgt spid="562">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62">
                                            <p:txEl>
                                              <p:pRg end="3" st="3"/>
                                            </p:txEl>
                                          </p:spTgt>
                                        </p:tgtEl>
                                        <p:attrNameLst>
                                          <p:attrName>style.visibility</p:attrName>
                                        </p:attrNameLst>
                                      </p:cBhvr>
                                      <p:to>
                                        <p:strVal val="visible"/>
                                      </p:to>
                                    </p:set>
                                    <p:animEffect filter="fade" transition="in">
                                      <p:cBhvr>
                                        <p:cTn dur="1000"/>
                                        <p:tgtEl>
                                          <p:spTgt spid="562">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61">
                                            <p:txEl>
                                              <p:pRg end="0" st="0"/>
                                            </p:txEl>
                                          </p:spTgt>
                                        </p:tgtEl>
                                        <p:attrNameLst>
                                          <p:attrName>style.visibility</p:attrName>
                                        </p:attrNameLst>
                                      </p:cBhvr>
                                      <p:to>
                                        <p:strVal val="visible"/>
                                      </p:to>
                                    </p:set>
                                    <p:animEffect filter="fade" transition="in">
                                      <p:cBhvr>
                                        <p:cTn dur="1000"/>
                                        <p:tgtEl>
                                          <p:spTgt spid="56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61">
                                            <p:txEl>
                                              <p:pRg end="1" st="1"/>
                                            </p:txEl>
                                          </p:spTgt>
                                        </p:tgtEl>
                                        <p:attrNameLst>
                                          <p:attrName>style.visibility</p:attrName>
                                        </p:attrNameLst>
                                      </p:cBhvr>
                                      <p:to>
                                        <p:strVal val="visible"/>
                                      </p:to>
                                    </p:set>
                                    <p:animEffect filter="fade" transition="in">
                                      <p:cBhvr>
                                        <p:cTn dur="1000"/>
                                        <p:tgtEl>
                                          <p:spTgt spid="56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61">
                                            <p:txEl>
                                              <p:pRg end="2" st="2"/>
                                            </p:txEl>
                                          </p:spTgt>
                                        </p:tgtEl>
                                        <p:attrNameLst>
                                          <p:attrName>style.visibility</p:attrName>
                                        </p:attrNameLst>
                                      </p:cBhvr>
                                      <p:to>
                                        <p:strVal val="visible"/>
                                      </p:to>
                                    </p:set>
                                    <p:animEffect filter="fade" transition="in">
                                      <p:cBhvr>
                                        <p:cTn dur="1000"/>
                                        <p:tgtEl>
                                          <p:spTgt spid="56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61">
                                            <p:txEl>
                                              <p:pRg end="3" st="3"/>
                                            </p:txEl>
                                          </p:spTgt>
                                        </p:tgtEl>
                                        <p:attrNameLst>
                                          <p:attrName>style.visibility</p:attrName>
                                        </p:attrNameLst>
                                      </p:cBhvr>
                                      <p:to>
                                        <p:strVal val="visible"/>
                                      </p:to>
                                    </p:set>
                                    <p:animEffect filter="fade" transition="in">
                                      <p:cBhvr>
                                        <p:cTn dur="1000"/>
                                        <p:tgtEl>
                                          <p:spTgt spid="561">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7" name="Shape 567"/>
        <p:cNvGrpSpPr/>
        <p:nvPr/>
      </p:nvGrpSpPr>
      <p:grpSpPr>
        <a:xfrm>
          <a:off x="0" y="0"/>
          <a:ext cx="0" cy="0"/>
          <a:chOff x="0" y="0"/>
          <a:chExt cx="0" cy="0"/>
        </a:xfrm>
      </p:grpSpPr>
      <p:sp>
        <p:nvSpPr>
          <p:cNvPr id="568" name="Google Shape;568;p84"/>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ENVIRONMENTAL IMPACT</a:t>
            </a:r>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2" name="Shape 572"/>
        <p:cNvGrpSpPr/>
        <p:nvPr/>
      </p:nvGrpSpPr>
      <p:grpSpPr>
        <a:xfrm>
          <a:off x="0" y="0"/>
          <a:ext cx="0" cy="0"/>
          <a:chOff x="0" y="0"/>
          <a:chExt cx="0" cy="0"/>
        </a:xfrm>
      </p:grpSpPr>
      <p:sp>
        <p:nvSpPr>
          <p:cNvPr id="573" name="Google Shape;573;p85"/>
          <p:cNvSpPr txBox="1"/>
          <p:nvPr>
            <p:ph type="title"/>
          </p:nvPr>
        </p:nvSpPr>
        <p:spPr>
          <a:xfrm>
            <a:off x="692700" y="749825"/>
            <a:ext cx="6353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a:t>ENVIRONMENTAL</a:t>
            </a:r>
            <a:r>
              <a:rPr lang="en"/>
              <a:t> </a:t>
            </a:r>
            <a:endParaRPr/>
          </a:p>
          <a:p>
            <a:pPr indent="0" lvl="0" marL="0" rtl="0" algn="l">
              <a:spcBef>
                <a:spcPts val="0"/>
              </a:spcBef>
              <a:spcAft>
                <a:spcPts val="0"/>
              </a:spcAft>
              <a:buSzPts val="990"/>
              <a:buNone/>
            </a:pPr>
            <a:r>
              <a:rPr lang="en"/>
              <a:t>IMPACT</a:t>
            </a:r>
            <a:endParaRPr/>
          </a:p>
        </p:txBody>
      </p:sp>
      <p:sp>
        <p:nvSpPr>
          <p:cNvPr id="574" name="Google Shape;574;p85"/>
          <p:cNvSpPr txBox="1"/>
          <p:nvPr>
            <p:ph idx="1" type="body"/>
          </p:nvPr>
        </p:nvSpPr>
        <p:spPr>
          <a:xfrm>
            <a:off x="692700" y="1913750"/>
            <a:ext cx="3503700" cy="2825100"/>
          </a:xfrm>
          <a:prstGeom prst="rect">
            <a:avLst/>
          </a:prstGeom>
        </p:spPr>
        <p:txBody>
          <a:bodyPr anchorCtr="0" anchor="t" bIns="91425" lIns="91425" spcFirstLastPara="1" rIns="91425" wrap="square" tIns="91425">
            <a:normAutofit/>
          </a:bodyPr>
          <a:lstStyle/>
          <a:p>
            <a:pPr indent="0" lvl="0" marL="0" rtl="0" algn="l">
              <a:lnSpc>
                <a:spcPct val="150000"/>
              </a:lnSpc>
              <a:spcBef>
                <a:spcPts val="0"/>
              </a:spcBef>
              <a:spcAft>
                <a:spcPts val="1200"/>
              </a:spcAft>
              <a:buNone/>
            </a:pPr>
            <a:r>
              <a:rPr lang="en"/>
              <a:t>What are some pros and cons of diagnosis algorithms from an environmental standpoint?</a:t>
            </a:r>
            <a:endParaRPr/>
          </a:p>
        </p:txBody>
      </p:sp>
      <p:pic>
        <p:nvPicPr>
          <p:cNvPr id="575" name="Google Shape;575;p85"/>
          <p:cNvPicPr preferRelativeResize="0"/>
          <p:nvPr/>
        </p:nvPicPr>
        <p:blipFill>
          <a:blip r:embed="rId3">
            <a:alphaModFix/>
          </a:blip>
          <a:stretch>
            <a:fillRect/>
          </a:stretch>
        </p:blipFill>
        <p:spPr>
          <a:xfrm>
            <a:off x="4778875" y="1198062"/>
            <a:ext cx="4122102" cy="2747376"/>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74"/>
                                        </p:tgtEl>
                                        <p:attrNameLst>
                                          <p:attrName>style.visibility</p:attrName>
                                        </p:attrNameLst>
                                      </p:cBhvr>
                                      <p:to>
                                        <p:strVal val="visible"/>
                                      </p:to>
                                    </p:set>
                                    <p:animEffect filter="fade" transition="in">
                                      <p:cBhvr>
                                        <p:cTn dur="1000"/>
                                        <p:tgtEl>
                                          <p:spTgt spid="57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9" name="Shape 579"/>
        <p:cNvGrpSpPr/>
        <p:nvPr/>
      </p:nvGrpSpPr>
      <p:grpSpPr>
        <a:xfrm>
          <a:off x="0" y="0"/>
          <a:ext cx="0" cy="0"/>
          <a:chOff x="0" y="0"/>
          <a:chExt cx="0" cy="0"/>
        </a:xfrm>
      </p:grpSpPr>
      <p:sp>
        <p:nvSpPr>
          <p:cNvPr id="580" name="Google Shape;580;p86"/>
          <p:cNvSpPr txBox="1"/>
          <p:nvPr>
            <p:ph idx="1" type="body"/>
          </p:nvPr>
        </p:nvSpPr>
        <p:spPr>
          <a:xfrm>
            <a:off x="4198325" y="1487500"/>
            <a:ext cx="3389100" cy="3251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Cons:</a:t>
            </a:r>
            <a:endParaRPr b="1"/>
          </a:p>
          <a:p>
            <a:pPr indent="-342900" lvl="0" marL="457200" rtl="0" algn="l">
              <a:lnSpc>
                <a:spcPct val="200000"/>
              </a:lnSpc>
              <a:spcBef>
                <a:spcPts val="1200"/>
              </a:spcBef>
              <a:spcAft>
                <a:spcPts val="0"/>
              </a:spcAft>
              <a:buSzPts val="1800"/>
              <a:buChar char="●"/>
            </a:pPr>
            <a:r>
              <a:rPr lang="en"/>
              <a:t>Energy-intensive</a:t>
            </a:r>
            <a:endParaRPr/>
          </a:p>
        </p:txBody>
      </p:sp>
      <p:sp>
        <p:nvSpPr>
          <p:cNvPr id="581" name="Google Shape;581;p86"/>
          <p:cNvSpPr txBox="1"/>
          <p:nvPr>
            <p:ph idx="1" type="body"/>
          </p:nvPr>
        </p:nvSpPr>
        <p:spPr>
          <a:xfrm>
            <a:off x="692700" y="1487500"/>
            <a:ext cx="3342600" cy="3251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Pros:</a:t>
            </a:r>
            <a:endParaRPr b="1"/>
          </a:p>
          <a:p>
            <a:pPr indent="-342900" lvl="0" marL="457200" rtl="0" algn="l">
              <a:lnSpc>
                <a:spcPct val="200000"/>
              </a:lnSpc>
              <a:spcBef>
                <a:spcPts val="1200"/>
              </a:spcBef>
              <a:spcAft>
                <a:spcPts val="0"/>
              </a:spcAft>
              <a:buSzPts val="1800"/>
              <a:buChar char="●"/>
            </a:pPr>
            <a:r>
              <a:rPr lang="en"/>
              <a:t>Less test-related waste</a:t>
            </a:r>
            <a:endParaRPr/>
          </a:p>
          <a:p>
            <a:pPr indent="-342900" lvl="0" marL="457200" rtl="0" algn="l">
              <a:lnSpc>
                <a:spcPct val="150000"/>
              </a:lnSpc>
              <a:spcBef>
                <a:spcPts val="0"/>
              </a:spcBef>
              <a:spcAft>
                <a:spcPts val="0"/>
              </a:spcAft>
              <a:buSzPts val="1800"/>
              <a:buChar char="●"/>
            </a:pPr>
            <a:r>
              <a:rPr lang="en"/>
              <a:t>Fewer staff</a:t>
            </a:r>
            <a:endParaRPr/>
          </a:p>
        </p:txBody>
      </p:sp>
      <p:sp>
        <p:nvSpPr>
          <p:cNvPr id="582" name="Google Shape;582;p86"/>
          <p:cNvSpPr txBox="1"/>
          <p:nvPr>
            <p:ph type="title"/>
          </p:nvPr>
        </p:nvSpPr>
        <p:spPr>
          <a:xfrm>
            <a:off x="692700" y="749825"/>
            <a:ext cx="755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a:t>ENVIRONMENTAL</a:t>
            </a:r>
            <a:r>
              <a:rPr lang="en"/>
              <a:t> IMPACT</a:t>
            </a:r>
            <a:endParaRPr sz="28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81">
                                            <p:txEl>
                                              <p:pRg end="0" st="0"/>
                                            </p:txEl>
                                          </p:spTgt>
                                        </p:tgtEl>
                                        <p:attrNameLst>
                                          <p:attrName>style.visibility</p:attrName>
                                        </p:attrNameLst>
                                      </p:cBhvr>
                                      <p:to>
                                        <p:strVal val="visible"/>
                                      </p:to>
                                    </p:set>
                                    <p:animEffect filter="fade" transition="in">
                                      <p:cBhvr>
                                        <p:cTn dur="1000"/>
                                        <p:tgtEl>
                                          <p:spTgt spid="58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81">
                                            <p:txEl>
                                              <p:pRg end="1" st="1"/>
                                            </p:txEl>
                                          </p:spTgt>
                                        </p:tgtEl>
                                        <p:attrNameLst>
                                          <p:attrName>style.visibility</p:attrName>
                                        </p:attrNameLst>
                                      </p:cBhvr>
                                      <p:to>
                                        <p:strVal val="visible"/>
                                      </p:to>
                                    </p:set>
                                    <p:animEffect filter="fade" transition="in">
                                      <p:cBhvr>
                                        <p:cTn dur="1000"/>
                                        <p:tgtEl>
                                          <p:spTgt spid="58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81">
                                            <p:txEl>
                                              <p:pRg end="2" st="2"/>
                                            </p:txEl>
                                          </p:spTgt>
                                        </p:tgtEl>
                                        <p:attrNameLst>
                                          <p:attrName>style.visibility</p:attrName>
                                        </p:attrNameLst>
                                      </p:cBhvr>
                                      <p:to>
                                        <p:strVal val="visible"/>
                                      </p:to>
                                    </p:set>
                                    <p:animEffect filter="fade" transition="in">
                                      <p:cBhvr>
                                        <p:cTn dur="1000"/>
                                        <p:tgtEl>
                                          <p:spTgt spid="58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80">
                                            <p:txEl>
                                              <p:pRg end="0" st="0"/>
                                            </p:txEl>
                                          </p:spTgt>
                                        </p:tgtEl>
                                        <p:attrNameLst>
                                          <p:attrName>style.visibility</p:attrName>
                                        </p:attrNameLst>
                                      </p:cBhvr>
                                      <p:to>
                                        <p:strVal val="visible"/>
                                      </p:to>
                                    </p:set>
                                    <p:animEffect filter="fade" transition="in">
                                      <p:cBhvr>
                                        <p:cTn dur="1000"/>
                                        <p:tgtEl>
                                          <p:spTgt spid="58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80">
                                            <p:txEl>
                                              <p:pRg end="1" st="1"/>
                                            </p:txEl>
                                          </p:spTgt>
                                        </p:tgtEl>
                                        <p:attrNameLst>
                                          <p:attrName>style.visibility</p:attrName>
                                        </p:attrNameLst>
                                      </p:cBhvr>
                                      <p:to>
                                        <p:strVal val="visible"/>
                                      </p:to>
                                    </p:set>
                                    <p:animEffect filter="fade" transition="in">
                                      <p:cBhvr>
                                        <p:cTn dur="1000"/>
                                        <p:tgtEl>
                                          <p:spTgt spid="580">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6" name="Shape 586"/>
        <p:cNvGrpSpPr/>
        <p:nvPr/>
      </p:nvGrpSpPr>
      <p:grpSpPr>
        <a:xfrm>
          <a:off x="0" y="0"/>
          <a:ext cx="0" cy="0"/>
          <a:chOff x="0" y="0"/>
          <a:chExt cx="0" cy="0"/>
        </a:xfrm>
      </p:grpSpPr>
      <p:sp>
        <p:nvSpPr>
          <p:cNvPr id="587" name="Google Shape;587;p87"/>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ECONOMIC IMPACT</a:t>
            </a:r>
            <a:endParaRPr/>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1" name="Shape 591"/>
        <p:cNvGrpSpPr/>
        <p:nvPr/>
      </p:nvGrpSpPr>
      <p:grpSpPr>
        <a:xfrm>
          <a:off x="0" y="0"/>
          <a:ext cx="0" cy="0"/>
          <a:chOff x="0" y="0"/>
          <a:chExt cx="0" cy="0"/>
        </a:xfrm>
      </p:grpSpPr>
      <p:sp>
        <p:nvSpPr>
          <p:cNvPr id="592" name="Google Shape;592;p88"/>
          <p:cNvSpPr txBox="1"/>
          <p:nvPr>
            <p:ph type="title"/>
          </p:nvPr>
        </p:nvSpPr>
        <p:spPr>
          <a:xfrm>
            <a:off x="692700" y="749825"/>
            <a:ext cx="6353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a:t>ECONOMIC</a:t>
            </a:r>
            <a:r>
              <a:rPr lang="en"/>
              <a:t> </a:t>
            </a:r>
            <a:endParaRPr/>
          </a:p>
          <a:p>
            <a:pPr indent="0" lvl="0" marL="0" rtl="0" algn="l">
              <a:spcBef>
                <a:spcPts val="0"/>
              </a:spcBef>
              <a:spcAft>
                <a:spcPts val="0"/>
              </a:spcAft>
              <a:buSzPts val="990"/>
              <a:buNone/>
            </a:pPr>
            <a:r>
              <a:rPr lang="en"/>
              <a:t>IMPACT</a:t>
            </a:r>
            <a:endParaRPr/>
          </a:p>
        </p:txBody>
      </p:sp>
      <p:sp>
        <p:nvSpPr>
          <p:cNvPr id="593" name="Google Shape;593;p88"/>
          <p:cNvSpPr txBox="1"/>
          <p:nvPr>
            <p:ph idx="1" type="body"/>
          </p:nvPr>
        </p:nvSpPr>
        <p:spPr>
          <a:xfrm>
            <a:off x="692700" y="1913750"/>
            <a:ext cx="3503700" cy="2825100"/>
          </a:xfrm>
          <a:prstGeom prst="rect">
            <a:avLst/>
          </a:prstGeom>
        </p:spPr>
        <p:txBody>
          <a:bodyPr anchorCtr="0" anchor="t" bIns="91425" lIns="91425" spcFirstLastPara="1" rIns="91425" wrap="square" tIns="91425">
            <a:normAutofit/>
          </a:bodyPr>
          <a:lstStyle/>
          <a:p>
            <a:pPr indent="0" lvl="0" marL="0" rtl="0" algn="l">
              <a:lnSpc>
                <a:spcPct val="150000"/>
              </a:lnSpc>
              <a:spcBef>
                <a:spcPts val="0"/>
              </a:spcBef>
              <a:spcAft>
                <a:spcPts val="1200"/>
              </a:spcAft>
              <a:buNone/>
            </a:pPr>
            <a:r>
              <a:rPr lang="en"/>
              <a:t>What are some pros and cons of diagnosis algorithms from an economic standpoint?</a:t>
            </a:r>
            <a:endParaRPr/>
          </a:p>
        </p:txBody>
      </p:sp>
      <p:pic>
        <p:nvPicPr>
          <p:cNvPr id="594" name="Google Shape;594;p88"/>
          <p:cNvPicPr preferRelativeResize="0"/>
          <p:nvPr/>
        </p:nvPicPr>
        <p:blipFill>
          <a:blip r:embed="rId3">
            <a:alphaModFix/>
          </a:blip>
          <a:stretch>
            <a:fillRect/>
          </a:stretch>
        </p:blipFill>
        <p:spPr>
          <a:xfrm>
            <a:off x="4790450" y="1050462"/>
            <a:ext cx="4134851" cy="3042576"/>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93"/>
                                        </p:tgtEl>
                                        <p:attrNameLst>
                                          <p:attrName>style.visibility</p:attrName>
                                        </p:attrNameLst>
                                      </p:cBhvr>
                                      <p:to>
                                        <p:strVal val="visible"/>
                                      </p:to>
                                    </p:set>
                                    <p:animEffect filter="fade" transition="in">
                                      <p:cBhvr>
                                        <p:cTn dur="1000"/>
                                        <p:tgtEl>
                                          <p:spTgt spid="59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8" name="Shape 598"/>
        <p:cNvGrpSpPr/>
        <p:nvPr/>
      </p:nvGrpSpPr>
      <p:grpSpPr>
        <a:xfrm>
          <a:off x="0" y="0"/>
          <a:ext cx="0" cy="0"/>
          <a:chOff x="0" y="0"/>
          <a:chExt cx="0" cy="0"/>
        </a:xfrm>
      </p:grpSpPr>
      <p:sp>
        <p:nvSpPr>
          <p:cNvPr id="599" name="Google Shape;599;p89"/>
          <p:cNvSpPr txBox="1"/>
          <p:nvPr>
            <p:ph idx="1" type="body"/>
          </p:nvPr>
        </p:nvSpPr>
        <p:spPr>
          <a:xfrm>
            <a:off x="4198325" y="1487500"/>
            <a:ext cx="3389100" cy="3251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Cons:</a:t>
            </a:r>
            <a:endParaRPr b="1"/>
          </a:p>
          <a:p>
            <a:pPr indent="-342900" lvl="0" marL="457200" rtl="0" algn="l">
              <a:lnSpc>
                <a:spcPct val="200000"/>
              </a:lnSpc>
              <a:spcBef>
                <a:spcPts val="1200"/>
              </a:spcBef>
              <a:spcAft>
                <a:spcPts val="0"/>
              </a:spcAft>
              <a:buSzPts val="1800"/>
              <a:buChar char="●"/>
            </a:pPr>
            <a:r>
              <a:rPr lang="en"/>
              <a:t>Staff lose jobs</a:t>
            </a:r>
            <a:endParaRPr/>
          </a:p>
          <a:p>
            <a:pPr indent="-342900" lvl="0" marL="457200" rtl="0" algn="l">
              <a:lnSpc>
                <a:spcPct val="150000"/>
              </a:lnSpc>
              <a:spcBef>
                <a:spcPts val="0"/>
              </a:spcBef>
              <a:spcAft>
                <a:spcPts val="0"/>
              </a:spcAft>
              <a:buSzPts val="1800"/>
              <a:buChar char="●"/>
            </a:pPr>
            <a:r>
              <a:rPr lang="en"/>
              <a:t>Liable for incorrect diagnoses</a:t>
            </a:r>
            <a:endParaRPr/>
          </a:p>
          <a:p>
            <a:pPr indent="-342900" lvl="0" marL="457200" rtl="0" algn="l">
              <a:lnSpc>
                <a:spcPct val="150000"/>
              </a:lnSpc>
              <a:spcBef>
                <a:spcPts val="0"/>
              </a:spcBef>
              <a:spcAft>
                <a:spcPts val="0"/>
              </a:spcAft>
              <a:buSzPts val="1800"/>
              <a:buChar char="●"/>
            </a:pPr>
            <a:r>
              <a:rPr lang="en"/>
              <a:t>Manufacturers lose money</a:t>
            </a:r>
            <a:endParaRPr/>
          </a:p>
        </p:txBody>
      </p:sp>
      <p:sp>
        <p:nvSpPr>
          <p:cNvPr id="600" name="Google Shape;600;p89"/>
          <p:cNvSpPr txBox="1"/>
          <p:nvPr>
            <p:ph idx="1" type="body"/>
          </p:nvPr>
        </p:nvSpPr>
        <p:spPr>
          <a:xfrm>
            <a:off x="692700" y="1487500"/>
            <a:ext cx="3342600" cy="3251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Pros:</a:t>
            </a:r>
            <a:endParaRPr b="1"/>
          </a:p>
          <a:p>
            <a:pPr indent="-342900" lvl="0" marL="457200" rtl="0" algn="l">
              <a:lnSpc>
                <a:spcPct val="200000"/>
              </a:lnSpc>
              <a:spcBef>
                <a:spcPts val="1200"/>
              </a:spcBef>
              <a:spcAft>
                <a:spcPts val="0"/>
              </a:spcAft>
              <a:buSzPts val="1800"/>
              <a:buChar char="●"/>
            </a:pPr>
            <a:r>
              <a:rPr lang="en"/>
              <a:t>Hire fewer staff</a:t>
            </a:r>
            <a:endParaRPr/>
          </a:p>
          <a:p>
            <a:pPr indent="-342900" lvl="0" marL="457200" rtl="0" algn="l">
              <a:lnSpc>
                <a:spcPct val="200000"/>
              </a:lnSpc>
              <a:spcBef>
                <a:spcPts val="0"/>
              </a:spcBef>
              <a:spcAft>
                <a:spcPts val="0"/>
              </a:spcAft>
              <a:buSzPts val="1800"/>
              <a:buChar char="●"/>
            </a:pPr>
            <a:r>
              <a:rPr lang="en"/>
              <a:t>Perform more diagnoses</a:t>
            </a:r>
            <a:endParaRPr/>
          </a:p>
          <a:p>
            <a:pPr indent="-342900" lvl="0" marL="457200" rtl="0" algn="l">
              <a:lnSpc>
                <a:spcPct val="200000"/>
              </a:lnSpc>
              <a:spcBef>
                <a:spcPts val="0"/>
              </a:spcBef>
              <a:spcAft>
                <a:spcPts val="0"/>
              </a:spcAft>
              <a:buSzPts val="1800"/>
              <a:buChar char="●"/>
            </a:pPr>
            <a:r>
              <a:rPr lang="en"/>
              <a:t>Spend less on equipment</a:t>
            </a:r>
            <a:endParaRPr/>
          </a:p>
        </p:txBody>
      </p:sp>
      <p:sp>
        <p:nvSpPr>
          <p:cNvPr id="601" name="Google Shape;601;p89"/>
          <p:cNvSpPr txBox="1"/>
          <p:nvPr>
            <p:ph type="title"/>
          </p:nvPr>
        </p:nvSpPr>
        <p:spPr>
          <a:xfrm>
            <a:off x="692700" y="749825"/>
            <a:ext cx="755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a:t>ECONOMIC</a:t>
            </a:r>
            <a:r>
              <a:rPr lang="en"/>
              <a:t> IMPACT</a:t>
            </a:r>
            <a:endParaRPr sz="28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00">
                                            <p:txEl>
                                              <p:pRg end="0" st="0"/>
                                            </p:txEl>
                                          </p:spTgt>
                                        </p:tgtEl>
                                        <p:attrNameLst>
                                          <p:attrName>style.visibility</p:attrName>
                                        </p:attrNameLst>
                                      </p:cBhvr>
                                      <p:to>
                                        <p:strVal val="visible"/>
                                      </p:to>
                                    </p:set>
                                    <p:animEffect filter="fade" transition="in">
                                      <p:cBhvr>
                                        <p:cTn dur="1000"/>
                                        <p:tgtEl>
                                          <p:spTgt spid="60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00">
                                            <p:txEl>
                                              <p:pRg end="1" st="1"/>
                                            </p:txEl>
                                          </p:spTgt>
                                        </p:tgtEl>
                                        <p:attrNameLst>
                                          <p:attrName>style.visibility</p:attrName>
                                        </p:attrNameLst>
                                      </p:cBhvr>
                                      <p:to>
                                        <p:strVal val="visible"/>
                                      </p:to>
                                    </p:set>
                                    <p:animEffect filter="fade" transition="in">
                                      <p:cBhvr>
                                        <p:cTn dur="1000"/>
                                        <p:tgtEl>
                                          <p:spTgt spid="60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00">
                                            <p:txEl>
                                              <p:pRg end="2" st="2"/>
                                            </p:txEl>
                                          </p:spTgt>
                                        </p:tgtEl>
                                        <p:attrNameLst>
                                          <p:attrName>style.visibility</p:attrName>
                                        </p:attrNameLst>
                                      </p:cBhvr>
                                      <p:to>
                                        <p:strVal val="visible"/>
                                      </p:to>
                                    </p:set>
                                    <p:animEffect filter="fade" transition="in">
                                      <p:cBhvr>
                                        <p:cTn dur="1000"/>
                                        <p:tgtEl>
                                          <p:spTgt spid="60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00">
                                            <p:txEl>
                                              <p:pRg end="3" st="3"/>
                                            </p:txEl>
                                          </p:spTgt>
                                        </p:tgtEl>
                                        <p:attrNameLst>
                                          <p:attrName>style.visibility</p:attrName>
                                        </p:attrNameLst>
                                      </p:cBhvr>
                                      <p:to>
                                        <p:strVal val="visible"/>
                                      </p:to>
                                    </p:set>
                                    <p:animEffect filter="fade" transition="in">
                                      <p:cBhvr>
                                        <p:cTn dur="1000"/>
                                        <p:tgtEl>
                                          <p:spTgt spid="600">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99">
                                            <p:txEl>
                                              <p:pRg end="0" st="0"/>
                                            </p:txEl>
                                          </p:spTgt>
                                        </p:tgtEl>
                                        <p:attrNameLst>
                                          <p:attrName>style.visibility</p:attrName>
                                        </p:attrNameLst>
                                      </p:cBhvr>
                                      <p:to>
                                        <p:strVal val="visible"/>
                                      </p:to>
                                    </p:set>
                                    <p:animEffect filter="fade" transition="in">
                                      <p:cBhvr>
                                        <p:cTn dur="1000"/>
                                        <p:tgtEl>
                                          <p:spTgt spid="59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99">
                                            <p:txEl>
                                              <p:pRg end="1" st="1"/>
                                            </p:txEl>
                                          </p:spTgt>
                                        </p:tgtEl>
                                        <p:attrNameLst>
                                          <p:attrName>style.visibility</p:attrName>
                                        </p:attrNameLst>
                                      </p:cBhvr>
                                      <p:to>
                                        <p:strVal val="visible"/>
                                      </p:to>
                                    </p:set>
                                    <p:animEffect filter="fade" transition="in">
                                      <p:cBhvr>
                                        <p:cTn dur="1000"/>
                                        <p:tgtEl>
                                          <p:spTgt spid="59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99">
                                            <p:txEl>
                                              <p:pRg end="2" st="2"/>
                                            </p:txEl>
                                          </p:spTgt>
                                        </p:tgtEl>
                                        <p:attrNameLst>
                                          <p:attrName>style.visibility</p:attrName>
                                        </p:attrNameLst>
                                      </p:cBhvr>
                                      <p:to>
                                        <p:strVal val="visible"/>
                                      </p:to>
                                    </p:set>
                                    <p:animEffect filter="fade" transition="in">
                                      <p:cBhvr>
                                        <p:cTn dur="1000"/>
                                        <p:tgtEl>
                                          <p:spTgt spid="59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99">
                                            <p:txEl>
                                              <p:pRg end="3" st="3"/>
                                            </p:txEl>
                                          </p:spTgt>
                                        </p:tgtEl>
                                        <p:attrNameLst>
                                          <p:attrName>style.visibility</p:attrName>
                                        </p:attrNameLst>
                                      </p:cBhvr>
                                      <p:to>
                                        <p:strVal val="visible"/>
                                      </p:to>
                                    </p:set>
                                    <p:animEffect filter="fade" transition="in">
                                      <p:cBhvr>
                                        <p:cTn dur="1000"/>
                                        <p:tgtEl>
                                          <p:spTgt spid="599">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5" name="Shape 605"/>
        <p:cNvGrpSpPr/>
        <p:nvPr/>
      </p:nvGrpSpPr>
      <p:grpSpPr>
        <a:xfrm>
          <a:off x="0" y="0"/>
          <a:ext cx="0" cy="0"/>
          <a:chOff x="0" y="0"/>
          <a:chExt cx="0" cy="0"/>
        </a:xfrm>
      </p:grpSpPr>
      <p:sp>
        <p:nvSpPr>
          <p:cNvPr id="606" name="Google Shape;606;p90"/>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DATA CONSIDERATIONS</a:t>
            </a:r>
            <a:endParaRPr/>
          </a:p>
        </p:txBody>
      </p:sp>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0" name="Shape 610"/>
        <p:cNvGrpSpPr/>
        <p:nvPr/>
      </p:nvGrpSpPr>
      <p:grpSpPr>
        <a:xfrm>
          <a:off x="0" y="0"/>
          <a:ext cx="0" cy="0"/>
          <a:chOff x="0" y="0"/>
          <a:chExt cx="0" cy="0"/>
        </a:xfrm>
      </p:grpSpPr>
      <p:sp>
        <p:nvSpPr>
          <p:cNvPr id="611" name="Google Shape;611;p91"/>
          <p:cNvSpPr txBox="1"/>
          <p:nvPr>
            <p:ph type="title"/>
          </p:nvPr>
        </p:nvSpPr>
        <p:spPr>
          <a:xfrm>
            <a:off x="692700" y="749825"/>
            <a:ext cx="6353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a:t>OUR PROGRAM VS</a:t>
            </a:r>
            <a:endParaRPr/>
          </a:p>
          <a:p>
            <a:pPr indent="0" lvl="0" marL="0" rtl="0" algn="l">
              <a:spcBef>
                <a:spcPts val="0"/>
              </a:spcBef>
              <a:spcAft>
                <a:spcPts val="0"/>
              </a:spcAft>
              <a:buSzPts val="990"/>
              <a:buNone/>
            </a:pPr>
            <a:r>
              <a:rPr lang="en"/>
              <a:t>THE REAL WORLD</a:t>
            </a:r>
            <a:endParaRPr/>
          </a:p>
        </p:txBody>
      </p:sp>
      <p:sp>
        <p:nvSpPr>
          <p:cNvPr id="612" name="Google Shape;612;p91"/>
          <p:cNvSpPr txBox="1"/>
          <p:nvPr>
            <p:ph idx="1" type="body"/>
          </p:nvPr>
        </p:nvSpPr>
        <p:spPr>
          <a:xfrm>
            <a:off x="692700" y="1923225"/>
            <a:ext cx="3626100" cy="2815800"/>
          </a:xfrm>
          <a:prstGeom prst="rect">
            <a:avLst/>
          </a:prstGeom>
        </p:spPr>
        <p:txBody>
          <a:bodyPr anchorCtr="0" anchor="t" bIns="91425" lIns="91425" spcFirstLastPara="1" rIns="91425" wrap="square" tIns="91425">
            <a:normAutofit/>
          </a:bodyPr>
          <a:lstStyle/>
          <a:p>
            <a:pPr indent="0" lvl="0" marL="0" rtl="0" algn="l">
              <a:lnSpc>
                <a:spcPct val="150000"/>
              </a:lnSpc>
              <a:spcBef>
                <a:spcPts val="0"/>
              </a:spcBef>
              <a:spcAft>
                <a:spcPts val="0"/>
              </a:spcAft>
              <a:buNone/>
            </a:pPr>
            <a:r>
              <a:rPr lang="en"/>
              <a:t>How would a real-world version of this program be different from our implementation?</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613" name="Google Shape;613;p91"/>
          <p:cNvPicPr preferRelativeResize="0"/>
          <p:nvPr/>
        </p:nvPicPr>
        <p:blipFill>
          <a:blip r:embed="rId3">
            <a:alphaModFix/>
          </a:blip>
          <a:stretch>
            <a:fillRect/>
          </a:stretch>
        </p:blipFill>
        <p:spPr>
          <a:xfrm>
            <a:off x="4738725" y="1405200"/>
            <a:ext cx="4198748" cy="233309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12"/>
                                        </p:tgtEl>
                                        <p:attrNameLst>
                                          <p:attrName>style.visibility</p:attrName>
                                        </p:attrNameLst>
                                      </p:cBhvr>
                                      <p:to>
                                        <p:strVal val="visible"/>
                                      </p:to>
                                    </p:set>
                                    <p:animEffect filter="fade" transition="in">
                                      <p:cBhvr>
                                        <p:cTn dur="1000"/>
                                        <p:tgtEl>
                                          <p:spTgt spid="61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7" name="Shape 617"/>
        <p:cNvGrpSpPr/>
        <p:nvPr/>
      </p:nvGrpSpPr>
      <p:grpSpPr>
        <a:xfrm>
          <a:off x="0" y="0"/>
          <a:ext cx="0" cy="0"/>
          <a:chOff x="0" y="0"/>
          <a:chExt cx="0" cy="0"/>
        </a:xfrm>
      </p:grpSpPr>
      <p:sp>
        <p:nvSpPr>
          <p:cNvPr id="618" name="Google Shape;618;p92"/>
          <p:cNvSpPr txBox="1"/>
          <p:nvPr>
            <p:ph type="title"/>
          </p:nvPr>
        </p:nvSpPr>
        <p:spPr>
          <a:xfrm>
            <a:off x="692700" y="749825"/>
            <a:ext cx="755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a:t>A REAL-WORLD IMPLEMENTATION</a:t>
            </a:r>
            <a:endParaRPr sz="2800"/>
          </a:p>
        </p:txBody>
      </p:sp>
      <p:sp>
        <p:nvSpPr>
          <p:cNvPr id="619" name="Google Shape;619;p92"/>
          <p:cNvSpPr txBox="1"/>
          <p:nvPr>
            <p:ph idx="1" type="body"/>
          </p:nvPr>
        </p:nvSpPr>
        <p:spPr>
          <a:xfrm>
            <a:off x="692700" y="1496975"/>
            <a:ext cx="6610200" cy="3346200"/>
          </a:xfrm>
          <a:prstGeom prst="rect">
            <a:avLst/>
          </a:prstGeom>
        </p:spPr>
        <p:txBody>
          <a:bodyPr anchorCtr="0" anchor="t" bIns="91425" lIns="91425" spcFirstLastPara="1" rIns="91425" wrap="square" tIns="91425">
            <a:normAutofit/>
          </a:bodyPr>
          <a:lstStyle/>
          <a:p>
            <a:pPr indent="-342900" lvl="0" marL="457200" rtl="0" algn="l">
              <a:lnSpc>
                <a:spcPct val="200000"/>
              </a:lnSpc>
              <a:spcBef>
                <a:spcPts val="0"/>
              </a:spcBef>
              <a:spcAft>
                <a:spcPts val="0"/>
              </a:spcAft>
              <a:buSzPts val="1800"/>
              <a:buChar char="●"/>
            </a:pPr>
            <a:r>
              <a:rPr lang="en"/>
              <a:t>More sophisticated questions</a:t>
            </a:r>
            <a:endParaRPr/>
          </a:p>
          <a:p>
            <a:pPr indent="-342900" lvl="0" marL="457200" rtl="0" algn="l">
              <a:lnSpc>
                <a:spcPct val="200000"/>
              </a:lnSpc>
              <a:spcBef>
                <a:spcPts val="0"/>
              </a:spcBef>
              <a:spcAft>
                <a:spcPts val="0"/>
              </a:spcAft>
              <a:buSzPts val="1800"/>
              <a:buChar char="●"/>
            </a:pPr>
            <a:r>
              <a:rPr lang="en"/>
              <a:t>Gather more patient data (age, weight, height, etc.)</a:t>
            </a:r>
            <a:endParaRPr/>
          </a:p>
          <a:p>
            <a:pPr indent="-342900" lvl="0" marL="457200" rtl="0" algn="l">
              <a:lnSpc>
                <a:spcPct val="200000"/>
              </a:lnSpc>
              <a:spcBef>
                <a:spcPts val="0"/>
              </a:spcBef>
              <a:spcAft>
                <a:spcPts val="0"/>
              </a:spcAft>
              <a:buSzPts val="1800"/>
              <a:buChar char="●"/>
            </a:pPr>
            <a:r>
              <a:rPr lang="en"/>
              <a:t>Likely machine learning involved</a:t>
            </a:r>
            <a:endParaRPr/>
          </a:p>
          <a:p>
            <a:pPr indent="-342900" lvl="0" marL="457200" rtl="0" algn="l">
              <a:lnSpc>
                <a:spcPct val="200000"/>
              </a:lnSpc>
              <a:spcBef>
                <a:spcPts val="0"/>
              </a:spcBef>
              <a:spcAft>
                <a:spcPts val="0"/>
              </a:spcAft>
              <a:buSzPts val="1800"/>
              <a:buChar char="●"/>
            </a:pPr>
            <a:r>
              <a:rPr lang="en"/>
              <a:t>May give results as a % </a:t>
            </a:r>
            <a:endParaRPr/>
          </a:p>
          <a:p>
            <a:pPr indent="0" lvl="0" marL="0" rtl="0" algn="l">
              <a:spcBef>
                <a:spcPts val="1200"/>
              </a:spcBef>
              <a:spcAft>
                <a:spcPts val="120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19">
                                            <p:txEl>
                                              <p:pRg end="0" st="0"/>
                                            </p:txEl>
                                          </p:spTgt>
                                        </p:tgtEl>
                                        <p:attrNameLst>
                                          <p:attrName>style.visibility</p:attrName>
                                        </p:attrNameLst>
                                      </p:cBhvr>
                                      <p:to>
                                        <p:strVal val="visible"/>
                                      </p:to>
                                    </p:set>
                                    <p:animEffect filter="fade" transition="in">
                                      <p:cBhvr>
                                        <p:cTn dur="1000"/>
                                        <p:tgtEl>
                                          <p:spTgt spid="61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19">
                                            <p:txEl>
                                              <p:pRg end="1" st="1"/>
                                            </p:txEl>
                                          </p:spTgt>
                                        </p:tgtEl>
                                        <p:attrNameLst>
                                          <p:attrName>style.visibility</p:attrName>
                                        </p:attrNameLst>
                                      </p:cBhvr>
                                      <p:to>
                                        <p:strVal val="visible"/>
                                      </p:to>
                                    </p:set>
                                    <p:animEffect filter="fade" transition="in">
                                      <p:cBhvr>
                                        <p:cTn dur="1000"/>
                                        <p:tgtEl>
                                          <p:spTgt spid="61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19">
                                            <p:txEl>
                                              <p:pRg end="2" st="2"/>
                                            </p:txEl>
                                          </p:spTgt>
                                        </p:tgtEl>
                                        <p:attrNameLst>
                                          <p:attrName>style.visibility</p:attrName>
                                        </p:attrNameLst>
                                      </p:cBhvr>
                                      <p:to>
                                        <p:strVal val="visible"/>
                                      </p:to>
                                    </p:set>
                                    <p:animEffect filter="fade" transition="in">
                                      <p:cBhvr>
                                        <p:cTn dur="1000"/>
                                        <p:tgtEl>
                                          <p:spTgt spid="61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19">
                                            <p:txEl>
                                              <p:pRg end="3" st="3"/>
                                            </p:txEl>
                                          </p:spTgt>
                                        </p:tgtEl>
                                        <p:attrNameLst>
                                          <p:attrName>style.visibility</p:attrName>
                                        </p:attrNameLst>
                                      </p:cBhvr>
                                      <p:to>
                                        <p:strVal val="visible"/>
                                      </p:to>
                                    </p:set>
                                    <p:animEffect filter="fade" transition="in">
                                      <p:cBhvr>
                                        <p:cTn dur="1000"/>
                                        <p:tgtEl>
                                          <p:spTgt spid="619">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19">
                                            <p:txEl>
                                              <p:pRg end="4" st="4"/>
                                            </p:txEl>
                                          </p:spTgt>
                                        </p:tgtEl>
                                        <p:attrNameLst>
                                          <p:attrName>style.visibility</p:attrName>
                                        </p:attrNameLst>
                                      </p:cBhvr>
                                      <p:to>
                                        <p:strVal val="visible"/>
                                      </p:to>
                                    </p:set>
                                    <p:animEffect filter="fade" transition="in">
                                      <p:cBhvr>
                                        <p:cTn dur="1000"/>
                                        <p:tgtEl>
                                          <p:spTgt spid="619">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30"/>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PROJECT DEFINITION</a:t>
            </a:r>
            <a:endParaRPr/>
          </a:p>
        </p:txBody>
      </p:sp>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3" name="Shape 623"/>
        <p:cNvGrpSpPr/>
        <p:nvPr/>
      </p:nvGrpSpPr>
      <p:grpSpPr>
        <a:xfrm>
          <a:off x="0" y="0"/>
          <a:ext cx="0" cy="0"/>
          <a:chOff x="0" y="0"/>
          <a:chExt cx="0" cy="0"/>
        </a:xfrm>
      </p:grpSpPr>
      <p:sp>
        <p:nvSpPr>
          <p:cNvPr id="624" name="Google Shape;624;p93"/>
          <p:cNvSpPr txBox="1"/>
          <p:nvPr>
            <p:ph type="title"/>
          </p:nvPr>
        </p:nvSpPr>
        <p:spPr>
          <a:xfrm>
            <a:off x="692700" y="749825"/>
            <a:ext cx="6353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a:t>OUR DATA VS</a:t>
            </a:r>
            <a:endParaRPr/>
          </a:p>
          <a:p>
            <a:pPr indent="0" lvl="0" marL="0" rtl="0" algn="l">
              <a:spcBef>
                <a:spcPts val="0"/>
              </a:spcBef>
              <a:spcAft>
                <a:spcPts val="0"/>
              </a:spcAft>
              <a:buSzPts val="990"/>
              <a:buNone/>
            </a:pPr>
            <a:r>
              <a:rPr lang="en"/>
              <a:t>THE REAL WORLD</a:t>
            </a:r>
            <a:endParaRPr/>
          </a:p>
        </p:txBody>
      </p:sp>
      <p:sp>
        <p:nvSpPr>
          <p:cNvPr id="625" name="Google Shape;625;p93"/>
          <p:cNvSpPr txBox="1"/>
          <p:nvPr>
            <p:ph idx="1" type="body"/>
          </p:nvPr>
        </p:nvSpPr>
        <p:spPr>
          <a:xfrm>
            <a:off x="692700" y="1999000"/>
            <a:ext cx="3626100" cy="2739900"/>
          </a:xfrm>
          <a:prstGeom prst="rect">
            <a:avLst/>
          </a:prstGeom>
        </p:spPr>
        <p:txBody>
          <a:bodyPr anchorCtr="0" anchor="t" bIns="91425" lIns="91425" spcFirstLastPara="1" rIns="91425" wrap="square" tIns="91425">
            <a:normAutofit lnSpcReduction="10000"/>
          </a:bodyPr>
          <a:lstStyle/>
          <a:p>
            <a:pPr indent="0" lvl="0" marL="0" rtl="0" algn="l">
              <a:lnSpc>
                <a:spcPct val="150000"/>
              </a:lnSpc>
              <a:spcBef>
                <a:spcPts val="0"/>
              </a:spcBef>
              <a:spcAft>
                <a:spcPts val="0"/>
              </a:spcAft>
              <a:buNone/>
            </a:pPr>
            <a:r>
              <a:rPr lang="en"/>
              <a:t>How would data be stored and transmitted differently in a real-world program vs our program?</a:t>
            </a:r>
            <a:endParaRPr/>
          </a:p>
          <a:p>
            <a:pPr indent="0" lvl="0" marL="0" rtl="0" algn="l">
              <a:lnSpc>
                <a:spcPct val="150000"/>
              </a:lnSpc>
              <a:spcBef>
                <a:spcPts val="1200"/>
              </a:spcBef>
              <a:spcAft>
                <a:spcPts val="0"/>
              </a:spcAft>
              <a:buNone/>
            </a:pPr>
            <a:r>
              <a:t/>
            </a:r>
            <a:endParaRPr/>
          </a:p>
          <a:p>
            <a:pPr indent="0" lvl="0" marL="0" rtl="0" algn="l">
              <a:lnSpc>
                <a:spcPct val="150000"/>
              </a:lnSpc>
              <a:spcBef>
                <a:spcPts val="1200"/>
              </a:spcBef>
              <a:spcAft>
                <a:spcPts val="1200"/>
              </a:spcAft>
              <a:buNone/>
            </a:pPr>
            <a:r>
              <a:t/>
            </a:r>
            <a:endParaRPr/>
          </a:p>
        </p:txBody>
      </p:sp>
      <p:pic>
        <p:nvPicPr>
          <p:cNvPr id="626" name="Google Shape;626;p93"/>
          <p:cNvPicPr preferRelativeResize="0"/>
          <p:nvPr/>
        </p:nvPicPr>
        <p:blipFill>
          <a:blip r:embed="rId3">
            <a:alphaModFix/>
          </a:blip>
          <a:stretch>
            <a:fillRect/>
          </a:stretch>
        </p:blipFill>
        <p:spPr>
          <a:xfrm>
            <a:off x="4750250" y="1374500"/>
            <a:ext cx="4046126" cy="247547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25"/>
                                        </p:tgtEl>
                                        <p:attrNameLst>
                                          <p:attrName>style.visibility</p:attrName>
                                        </p:attrNameLst>
                                      </p:cBhvr>
                                      <p:to>
                                        <p:strVal val="visible"/>
                                      </p:to>
                                    </p:set>
                                    <p:animEffect filter="fade" transition="in">
                                      <p:cBhvr>
                                        <p:cTn dur="1000"/>
                                        <p:tgtEl>
                                          <p:spTgt spid="62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0" name="Shape 630"/>
        <p:cNvGrpSpPr/>
        <p:nvPr/>
      </p:nvGrpSpPr>
      <p:grpSpPr>
        <a:xfrm>
          <a:off x="0" y="0"/>
          <a:ext cx="0" cy="0"/>
          <a:chOff x="0" y="0"/>
          <a:chExt cx="0" cy="0"/>
        </a:xfrm>
      </p:grpSpPr>
      <p:sp>
        <p:nvSpPr>
          <p:cNvPr id="631" name="Google Shape;631;p94"/>
          <p:cNvSpPr txBox="1"/>
          <p:nvPr>
            <p:ph type="title"/>
          </p:nvPr>
        </p:nvSpPr>
        <p:spPr>
          <a:xfrm>
            <a:off x="692700" y="749825"/>
            <a:ext cx="755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a:t>REAL-WORLD DATA</a:t>
            </a:r>
            <a:endParaRPr sz="2800"/>
          </a:p>
        </p:txBody>
      </p:sp>
      <p:sp>
        <p:nvSpPr>
          <p:cNvPr id="632" name="Google Shape;632;p94"/>
          <p:cNvSpPr txBox="1"/>
          <p:nvPr>
            <p:ph idx="1" type="body"/>
          </p:nvPr>
        </p:nvSpPr>
        <p:spPr>
          <a:xfrm>
            <a:off x="692700" y="1506450"/>
            <a:ext cx="6610200" cy="3232500"/>
          </a:xfrm>
          <a:prstGeom prst="rect">
            <a:avLst/>
          </a:prstGeom>
        </p:spPr>
        <p:txBody>
          <a:bodyPr anchorCtr="0" anchor="t" bIns="91425" lIns="91425" spcFirstLastPara="1" rIns="91425" wrap="square" tIns="91425">
            <a:normAutofit/>
          </a:bodyPr>
          <a:lstStyle/>
          <a:p>
            <a:pPr indent="-342900" lvl="0" marL="457200" rtl="0" algn="l">
              <a:lnSpc>
                <a:spcPct val="200000"/>
              </a:lnSpc>
              <a:spcBef>
                <a:spcPts val="0"/>
              </a:spcBef>
              <a:spcAft>
                <a:spcPts val="0"/>
              </a:spcAft>
              <a:buSzPts val="1800"/>
              <a:buChar char="●"/>
            </a:pPr>
            <a:r>
              <a:rPr lang="en"/>
              <a:t>Store data as a table </a:t>
            </a:r>
            <a:endParaRPr/>
          </a:p>
          <a:p>
            <a:pPr indent="-342900" lvl="0" marL="457200" rtl="0" algn="l">
              <a:lnSpc>
                <a:spcPct val="200000"/>
              </a:lnSpc>
              <a:spcBef>
                <a:spcPts val="0"/>
              </a:spcBef>
              <a:spcAft>
                <a:spcPts val="0"/>
              </a:spcAft>
              <a:buSzPts val="1800"/>
              <a:buChar char="●"/>
            </a:pPr>
            <a:r>
              <a:rPr lang="en"/>
              <a:t>Store data in an online database</a:t>
            </a:r>
            <a:endParaRPr/>
          </a:p>
          <a:p>
            <a:pPr indent="-342900" lvl="0" marL="457200" rtl="0" algn="l">
              <a:lnSpc>
                <a:spcPct val="200000"/>
              </a:lnSpc>
              <a:spcBef>
                <a:spcPts val="0"/>
              </a:spcBef>
              <a:spcAft>
                <a:spcPts val="0"/>
              </a:spcAft>
              <a:buSzPts val="1800"/>
              <a:buChar char="●"/>
            </a:pPr>
            <a:r>
              <a:rPr lang="en"/>
              <a:t>Encrypted</a:t>
            </a:r>
            <a:endParaRPr/>
          </a:p>
          <a:p>
            <a:pPr indent="-342900" lvl="0" marL="457200" rtl="0" algn="l">
              <a:lnSpc>
                <a:spcPct val="200000"/>
              </a:lnSpc>
              <a:spcBef>
                <a:spcPts val="0"/>
              </a:spcBef>
              <a:spcAft>
                <a:spcPts val="0"/>
              </a:spcAft>
              <a:buSzPts val="1800"/>
              <a:buChar char="●"/>
            </a:pPr>
            <a:r>
              <a:rPr lang="en"/>
              <a:t>Password-protected</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32">
                                            <p:txEl>
                                              <p:pRg end="0" st="0"/>
                                            </p:txEl>
                                          </p:spTgt>
                                        </p:tgtEl>
                                        <p:attrNameLst>
                                          <p:attrName>style.visibility</p:attrName>
                                        </p:attrNameLst>
                                      </p:cBhvr>
                                      <p:to>
                                        <p:strVal val="visible"/>
                                      </p:to>
                                    </p:set>
                                    <p:animEffect filter="fade" transition="in">
                                      <p:cBhvr>
                                        <p:cTn dur="1000"/>
                                        <p:tgtEl>
                                          <p:spTgt spid="63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32">
                                            <p:txEl>
                                              <p:pRg end="1" st="1"/>
                                            </p:txEl>
                                          </p:spTgt>
                                        </p:tgtEl>
                                        <p:attrNameLst>
                                          <p:attrName>style.visibility</p:attrName>
                                        </p:attrNameLst>
                                      </p:cBhvr>
                                      <p:to>
                                        <p:strVal val="visible"/>
                                      </p:to>
                                    </p:set>
                                    <p:animEffect filter="fade" transition="in">
                                      <p:cBhvr>
                                        <p:cTn dur="1000"/>
                                        <p:tgtEl>
                                          <p:spTgt spid="63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32">
                                            <p:txEl>
                                              <p:pRg end="2" st="2"/>
                                            </p:txEl>
                                          </p:spTgt>
                                        </p:tgtEl>
                                        <p:attrNameLst>
                                          <p:attrName>style.visibility</p:attrName>
                                        </p:attrNameLst>
                                      </p:cBhvr>
                                      <p:to>
                                        <p:strVal val="visible"/>
                                      </p:to>
                                    </p:set>
                                    <p:animEffect filter="fade" transition="in">
                                      <p:cBhvr>
                                        <p:cTn dur="1000"/>
                                        <p:tgtEl>
                                          <p:spTgt spid="632">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32">
                                            <p:txEl>
                                              <p:pRg end="3" st="3"/>
                                            </p:txEl>
                                          </p:spTgt>
                                        </p:tgtEl>
                                        <p:attrNameLst>
                                          <p:attrName>style.visibility</p:attrName>
                                        </p:attrNameLst>
                                      </p:cBhvr>
                                      <p:to>
                                        <p:strVal val="visible"/>
                                      </p:to>
                                    </p:set>
                                    <p:animEffect filter="fade" transition="in">
                                      <p:cBhvr>
                                        <p:cTn dur="1000"/>
                                        <p:tgtEl>
                                          <p:spTgt spid="632">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6" name="Shape 636"/>
        <p:cNvGrpSpPr/>
        <p:nvPr/>
      </p:nvGrpSpPr>
      <p:grpSpPr>
        <a:xfrm>
          <a:off x="0" y="0"/>
          <a:ext cx="0" cy="0"/>
          <a:chOff x="0" y="0"/>
          <a:chExt cx="0" cy="0"/>
        </a:xfrm>
      </p:grpSpPr>
      <p:sp>
        <p:nvSpPr>
          <p:cNvPr id="637" name="Google Shape;637;p95"/>
          <p:cNvSpPr txBox="1"/>
          <p:nvPr>
            <p:ph type="ctrTitle"/>
          </p:nvPr>
        </p:nvSpPr>
        <p:spPr>
          <a:xfrm>
            <a:off x="496700" y="3613925"/>
            <a:ext cx="5603100" cy="1160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Conclusion</a:t>
            </a:r>
            <a:endParaRPr sz="3500"/>
          </a:p>
        </p:txBody>
      </p:sp>
      <p:sp>
        <p:nvSpPr>
          <p:cNvPr id="638" name="Google Shape;638;p95"/>
          <p:cNvSpPr txBox="1"/>
          <p:nvPr>
            <p:ph idx="1" type="subTitle"/>
          </p:nvPr>
        </p:nvSpPr>
        <p:spPr>
          <a:xfrm>
            <a:off x="496700" y="2733650"/>
            <a:ext cx="4290000" cy="5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Nimish Narang</a:t>
            </a:r>
            <a:endParaRPr/>
          </a:p>
        </p:txBody>
      </p:sp>
      <p:sp>
        <p:nvSpPr>
          <p:cNvPr id="639" name="Google Shape;639;p95"/>
          <p:cNvSpPr txBox="1"/>
          <p:nvPr>
            <p:ph idx="2" type="subTitle"/>
          </p:nvPr>
        </p:nvSpPr>
        <p:spPr>
          <a:xfrm>
            <a:off x="496700" y="3150841"/>
            <a:ext cx="3369000" cy="446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Software Developer</a:t>
            </a:r>
            <a:endParaRPr/>
          </a:p>
        </p:txBody>
      </p:sp>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3" name="Shape 643"/>
        <p:cNvGrpSpPr/>
        <p:nvPr/>
      </p:nvGrpSpPr>
      <p:grpSpPr>
        <a:xfrm>
          <a:off x="0" y="0"/>
          <a:ext cx="0" cy="0"/>
          <a:chOff x="0" y="0"/>
          <a:chExt cx="0" cy="0"/>
        </a:xfrm>
      </p:grpSpPr>
      <p:sp>
        <p:nvSpPr>
          <p:cNvPr id="644" name="Google Shape;644;p96"/>
          <p:cNvSpPr txBox="1"/>
          <p:nvPr>
            <p:ph idx="1" type="body"/>
          </p:nvPr>
        </p:nvSpPr>
        <p:spPr>
          <a:xfrm>
            <a:off x="692700" y="1581175"/>
            <a:ext cx="3626100" cy="3158100"/>
          </a:xfrm>
          <a:prstGeom prst="rect">
            <a:avLst/>
          </a:prstGeom>
        </p:spPr>
        <p:txBody>
          <a:bodyPr anchorCtr="0" anchor="t" bIns="91425" lIns="91425" spcFirstLastPara="1" rIns="91425" wrap="square" tIns="91425">
            <a:normAutofit/>
          </a:bodyPr>
          <a:lstStyle/>
          <a:p>
            <a:pPr indent="0" lvl="0" marL="0" rtl="0" algn="l">
              <a:lnSpc>
                <a:spcPct val="150000"/>
              </a:lnSpc>
              <a:spcBef>
                <a:spcPts val="0"/>
              </a:spcBef>
              <a:spcAft>
                <a:spcPts val="0"/>
              </a:spcAft>
              <a:buClr>
                <a:schemeClr val="dk1"/>
              </a:buClr>
              <a:buSzPts val="1100"/>
              <a:buFont typeface="Arial"/>
              <a:buNone/>
            </a:pPr>
            <a:r>
              <a:rPr lang="en"/>
              <a:t>Learned how to design and implement an algorithm.</a:t>
            </a:r>
            <a:endParaRPr/>
          </a:p>
          <a:p>
            <a:pPr indent="0" lvl="0" marL="0" rtl="0" algn="l">
              <a:lnSpc>
                <a:spcPct val="150000"/>
              </a:lnSpc>
              <a:spcBef>
                <a:spcPts val="1200"/>
              </a:spcBef>
              <a:spcAft>
                <a:spcPts val="1200"/>
              </a:spcAft>
              <a:buClr>
                <a:schemeClr val="dk1"/>
              </a:buClr>
              <a:buSzPts val="1100"/>
              <a:buFont typeface="Arial"/>
              <a:buNone/>
            </a:pPr>
            <a:r>
              <a:rPr lang="en"/>
              <a:t>Built a simple dehydration diagnosis bot.</a:t>
            </a:r>
            <a:endParaRPr/>
          </a:p>
        </p:txBody>
      </p:sp>
      <p:sp>
        <p:nvSpPr>
          <p:cNvPr id="645" name="Google Shape;645;p96"/>
          <p:cNvSpPr txBox="1"/>
          <p:nvPr>
            <p:ph type="title"/>
          </p:nvPr>
        </p:nvSpPr>
        <p:spPr>
          <a:xfrm>
            <a:off x="692700" y="749825"/>
            <a:ext cx="6353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a:t>GOALS</a:t>
            </a:r>
            <a:endParaRPr sz="2800"/>
          </a:p>
        </p:txBody>
      </p:sp>
      <p:pic>
        <p:nvPicPr>
          <p:cNvPr id="646" name="Google Shape;646;p96"/>
          <p:cNvPicPr preferRelativeResize="0"/>
          <p:nvPr/>
        </p:nvPicPr>
        <p:blipFill>
          <a:blip r:embed="rId3">
            <a:alphaModFix/>
          </a:blip>
          <a:stretch>
            <a:fillRect/>
          </a:stretch>
        </p:blipFill>
        <p:spPr>
          <a:xfrm>
            <a:off x="4690075" y="1091250"/>
            <a:ext cx="4266721" cy="28917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44">
                                            <p:txEl>
                                              <p:pRg end="0" st="0"/>
                                            </p:txEl>
                                          </p:spTgt>
                                        </p:tgtEl>
                                        <p:attrNameLst>
                                          <p:attrName>style.visibility</p:attrName>
                                        </p:attrNameLst>
                                      </p:cBhvr>
                                      <p:to>
                                        <p:strVal val="visible"/>
                                      </p:to>
                                    </p:set>
                                    <p:animEffect filter="fade" transition="in">
                                      <p:cBhvr>
                                        <p:cTn dur="1000"/>
                                        <p:tgtEl>
                                          <p:spTgt spid="64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44">
                                            <p:txEl>
                                              <p:pRg end="1" st="1"/>
                                            </p:txEl>
                                          </p:spTgt>
                                        </p:tgtEl>
                                        <p:attrNameLst>
                                          <p:attrName>style.visibility</p:attrName>
                                        </p:attrNameLst>
                                      </p:cBhvr>
                                      <p:to>
                                        <p:strVal val="visible"/>
                                      </p:to>
                                    </p:set>
                                    <p:animEffect filter="fade" transition="in">
                                      <p:cBhvr>
                                        <p:cTn dur="1000"/>
                                        <p:tgtEl>
                                          <p:spTgt spid="644">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0" name="Shape 650"/>
        <p:cNvGrpSpPr/>
        <p:nvPr/>
      </p:nvGrpSpPr>
      <p:grpSpPr>
        <a:xfrm>
          <a:off x="0" y="0"/>
          <a:ext cx="0" cy="0"/>
          <a:chOff x="0" y="0"/>
          <a:chExt cx="0" cy="0"/>
        </a:xfrm>
      </p:grpSpPr>
      <p:sp>
        <p:nvSpPr>
          <p:cNvPr id="651" name="Google Shape;651;p97"/>
          <p:cNvSpPr txBox="1"/>
          <p:nvPr>
            <p:ph type="title"/>
          </p:nvPr>
        </p:nvSpPr>
        <p:spPr>
          <a:xfrm>
            <a:off x="692700" y="749825"/>
            <a:ext cx="6353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a:t>4 STAGES OF PROJECT </a:t>
            </a:r>
            <a:endParaRPr/>
          </a:p>
          <a:p>
            <a:pPr indent="0" lvl="0" marL="0" rtl="0" algn="l">
              <a:spcBef>
                <a:spcPts val="0"/>
              </a:spcBef>
              <a:spcAft>
                <a:spcPts val="0"/>
              </a:spcAft>
              <a:buSzPts val="990"/>
              <a:buNone/>
            </a:pPr>
            <a:r>
              <a:rPr lang="en"/>
              <a:t>MANAGEMENT</a:t>
            </a:r>
            <a:endParaRPr/>
          </a:p>
          <a:p>
            <a:pPr indent="0" lvl="0" marL="0" rtl="0" algn="l">
              <a:spcBef>
                <a:spcPts val="0"/>
              </a:spcBef>
              <a:spcAft>
                <a:spcPts val="0"/>
              </a:spcAft>
              <a:buSzPts val="990"/>
              <a:buNone/>
            </a:pPr>
            <a:r>
              <a:t/>
            </a:r>
            <a:endParaRPr/>
          </a:p>
        </p:txBody>
      </p:sp>
      <p:sp>
        <p:nvSpPr>
          <p:cNvPr id="652" name="Google Shape;652;p97"/>
          <p:cNvSpPr txBox="1"/>
          <p:nvPr>
            <p:ph idx="1" type="body"/>
          </p:nvPr>
        </p:nvSpPr>
        <p:spPr>
          <a:xfrm>
            <a:off x="692700" y="2003650"/>
            <a:ext cx="3626100" cy="2735400"/>
          </a:xfrm>
          <a:prstGeom prst="rect">
            <a:avLst/>
          </a:prstGeom>
        </p:spPr>
        <p:txBody>
          <a:bodyPr anchorCtr="0" anchor="t" bIns="91425" lIns="91425" spcFirstLastPara="1" rIns="91425" wrap="square" tIns="91425">
            <a:normAutofit/>
          </a:bodyPr>
          <a:lstStyle/>
          <a:p>
            <a:pPr indent="-342900" lvl="0" marL="457200" rtl="0" algn="l">
              <a:lnSpc>
                <a:spcPct val="200000"/>
              </a:lnSpc>
              <a:spcBef>
                <a:spcPts val="0"/>
              </a:spcBef>
              <a:spcAft>
                <a:spcPts val="0"/>
              </a:spcAft>
              <a:buSzPts val="1800"/>
              <a:buAutoNum type="arabicPeriod"/>
            </a:pPr>
            <a:r>
              <a:rPr lang="en"/>
              <a:t>Definition</a:t>
            </a:r>
            <a:endParaRPr/>
          </a:p>
          <a:p>
            <a:pPr indent="-342900" lvl="0" marL="457200" rtl="0" algn="l">
              <a:lnSpc>
                <a:spcPct val="200000"/>
              </a:lnSpc>
              <a:spcBef>
                <a:spcPts val="0"/>
              </a:spcBef>
              <a:spcAft>
                <a:spcPts val="0"/>
              </a:spcAft>
              <a:buSzPts val="1800"/>
              <a:buAutoNum type="arabicPeriod"/>
            </a:pPr>
            <a:r>
              <a:rPr lang="en"/>
              <a:t>Design</a:t>
            </a:r>
            <a:endParaRPr/>
          </a:p>
          <a:p>
            <a:pPr indent="-342900" lvl="0" marL="457200" rtl="0" algn="l">
              <a:lnSpc>
                <a:spcPct val="200000"/>
              </a:lnSpc>
              <a:spcBef>
                <a:spcPts val="0"/>
              </a:spcBef>
              <a:spcAft>
                <a:spcPts val="0"/>
              </a:spcAft>
              <a:buSzPts val="1800"/>
              <a:buAutoNum type="arabicPeriod"/>
            </a:pPr>
            <a:r>
              <a:rPr lang="en"/>
              <a:t>Implementation</a:t>
            </a:r>
            <a:endParaRPr/>
          </a:p>
          <a:p>
            <a:pPr indent="-342900" lvl="0" marL="457200" rtl="0" algn="l">
              <a:lnSpc>
                <a:spcPct val="200000"/>
              </a:lnSpc>
              <a:spcBef>
                <a:spcPts val="0"/>
              </a:spcBef>
              <a:spcAft>
                <a:spcPts val="0"/>
              </a:spcAft>
              <a:buSzPts val="1800"/>
              <a:buAutoNum type="arabicPeriod"/>
            </a:pPr>
            <a:r>
              <a:rPr lang="en"/>
              <a:t>Evaluation</a:t>
            </a:r>
            <a:endParaRPr/>
          </a:p>
        </p:txBody>
      </p:sp>
      <p:pic>
        <p:nvPicPr>
          <p:cNvPr id="653" name="Google Shape;653;p97"/>
          <p:cNvPicPr preferRelativeResize="0"/>
          <p:nvPr/>
        </p:nvPicPr>
        <p:blipFill>
          <a:blip r:embed="rId3">
            <a:alphaModFix/>
          </a:blip>
          <a:stretch>
            <a:fillRect/>
          </a:stretch>
        </p:blipFill>
        <p:spPr>
          <a:xfrm>
            <a:off x="4714400" y="1140087"/>
            <a:ext cx="4296023" cy="2863326"/>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52">
                                            <p:txEl>
                                              <p:pRg end="0" st="0"/>
                                            </p:txEl>
                                          </p:spTgt>
                                        </p:tgtEl>
                                        <p:attrNameLst>
                                          <p:attrName>style.visibility</p:attrName>
                                        </p:attrNameLst>
                                      </p:cBhvr>
                                      <p:to>
                                        <p:strVal val="visible"/>
                                      </p:to>
                                    </p:set>
                                    <p:animEffect filter="fade" transition="in">
                                      <p:cBhvr>
                                        <p:cTn dur="1000"/>
                                        <p:tgtEl>
                                          <p:spTgt spid="65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52">
                                            <p:txEl>
                                              <p:pRg end="1" st="1"/>
                                            </p:txEl>
                                          </p:spTgt>
                                        </p:tgtEl>
                                        <p:attrNameLst>
                                          <p:attrName>style.visibility</p:attrName>
                                        </p:attrNameLst>
                                      </p:cBhvr>
                                      <p:to>
                                        <p:strVal val="visible"/>
                                      </p:to>
                                    </p:set>
                                    <p:animEffect filter="fade" transition="in">
                                      <p:cBhvr>
                                        <p:cTn dur="1000"/>
                                        <p:tgtEl>
                                          <p:spTgt spid="65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52">
                                            <p:txEl>
                                              <p:pRg end="2" st="2"/>
                                            </p:txEl>
                                          </p:spTgt>
                                        </p:tgtEl>
                                        <p:attrNameLst>
                                          <p:attrName>style.visibility</p:attrName>
                                        </p:attrNameLst>
                                      </p:cBhvr>
                                      <p:to>
                                        <p:strVal val="visible"/>
                                      </p:to>
                                    </p:set>
                                    <p:animEffect filter="fade" transition="in">
                                      <p:cBhvr>
                                        <p:cTn dur="1000"/>
                                        <p:tgtEl>
                                          <p:spTgt spid="652">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52">
                                            <p:txEl>
                                              <p:pRg end="3" st="3"/>
                                            </p:txEl>
                                          </p:spTgt>
                                        </p:tgtEl>
                                        <p:attrNameLst>
                                          <p:attrName>style.visibility</p:attrName>
                                        </p:attrNameLst>
                                      </p:cBhvr>
                                      <p:to>
                                        <p:strVal val="visible"/>
                                      </p:to>
                                    </p:set>
                                    <p:animEffect filter="fade" transition="in">
                                      <p:cBhvr>
                                        <p:cTn dur="1000"/>
                                        <p:tgtEl>
                                          <p:spTgt spid="652">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7" name="Shape 657"/>
        <p:cNvGrpSpPr/>
        <p:nvPr/>
      </p:nvGrpSpPr>
      <p:grpSpPr>
        <a:xfrm>
          <a:off x="0" y="0"/>
          <a:ext cx="0" cy="0"/>
          <a:chOff x="0" y="0"/>
          <a:chExt cx="0" cy="0"/>
        </a:xfrm>
      </p:grpSpPr>
      <p:sp>
        <p:nvSpPr>
          <p:cNvPr id="658" name="Google Shape;658;p98"/>
          <p:cNvSpPr txBox="1"/>
          <p:nvPr>
            <p:ph type="title"/>
          </p:nvPr>
        </p:nvSpPr>
        <p:spPr>
          <a:xfrm>
            <a:off x="692700" y="749825"/>
            <a:ext cx="755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a:t>WHERE TO GO FROM HERE</a:t>
            </a:r>
            <a:endParaRPr sz="2800"/>
          </a:p>
        </p:txBody>
      </p:sp>
      <p:sp>
        <p:nvSpPr>
          <p:cNvPr id="659" name="Google Shape;659;p98"/>
          <p:cNvSpPr txBox="1"/>
          <p:nvPr>
            <p:ph idx="1" type="body"/>
          </p:nvPr>
        </p:nvSpPr>
        <p:spPr>
          <a:xfrm>
            <a:off x="692700" y="1532550"/>
            <a:ext cx="6610200" cy="320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Make project more sophisticated.</a:t>
            </a:r>
            <a:endParaRPr/>
          </a:p>
          <a:p>
            <a:pPr indent="0" lvl="0" marL="0" rtl="0" algn="l">
              <a:spcBef>
                <a:spcPts val="1200"/>
              </a:spcBef>
              <a:spcAft>
                <a:spcPts val="0"/>
              </a:spcAft>
              <a:buNone/>
            </a:pPr>
            <a:r>
              <a:rPr lang="en"/>
              <a:t>Strengthen our project by covering all possible edge cases.</a:t>
            </a:r>
            <a:endParaRPr/>
          </a:p>
          <a:p>
            <a:pPr indent="0" lvl="0" marL="0" rtl="0" algn="l">
              <a:spcBef>
                <a:spcPts val="1200"/>
              </a:spcBef>
              <a:spcAft>
                <a:spcPts val="0"/>
              </a:spcAft>
              <a:buNone/>
            </a:pPr>
            <a:r>
              <a:rPr lang="en"/>
              <a:t>Find other similar </a:t>
            </a:r>
            <a:r>
              <a:rPr lang="en"/>
              <a:t>scenarios</a:t>
            </a:r>
            <a:r>
              <a:rPr lang="en"/>
              <a:t> to model.</a:t>
            </a:r>
            <a:endParaRPr/>
          </a:p>
          <a:p>
            <a:pPr indent="0" lvl="0" marL="0" rtl="0" algn="l">
              <a:spcBef>
                <a:spcPts val="1200"/>
              </a:spcBef>
              <a:spcAft>
                <a:spcPts val="1200"/>
              </a:spcAft>
              <a:buNone/>
            </a:pPr>
            <a:r>
              <a:rPr lang="en"/>
              <a:t>Explore real-world examples of similar algorithms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59">
                                            <p:txEl>
                                              <p:pRg end="0" st="0"/>
                                            </p:txEl>
                                          </p:spTgt>
                                        </p:tgtEl>
                                        <p:attrNameLst>
                                          <p:attrName>style.visibility</p:attrName>
                                        </p:attrNameLst>
                                      </p:cBhvr>
                                      <p:to>
                                        <p:strVal val="visible"/>
                                      </p:to>
                                    </p:set>
                                    <p:animEffect filter="fade" transition="in">
                                      <p:cBhvr>
                                        <p:cTn dur="1000"/>
                                        <p:tgtEl>
                                          <p:spTgt spid="65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59">
                                            <p:txEl>
                                              <p:pRg end="1" st="1"/>
                                            </p:txEl>
                                          </p:spTgt>
                                        </p:tgtEl>
                                        <p:attrNameLst>
                                          <p:attrName>style.visibility</p:attrName>
                                        </p:attrNameLst>
                                      </p:cBhvr>
                                      <p:to>
                                        <p:strVal val="visible"/>
                                      </p:to>
                                    </p:set>
                                    <p:animEffect filter="fade" transition="in">
                                      <p:cBhvr>
                                        <p:cTn dur="1000"/>
                                        <p:tgtEl>
                                          <p:spTgt spid="65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59">
                                            <p:txEl>
                                              <p:pRg end="2" st="2"/>
                                            </p:txEl>
                                          </p:spTgt>
                                        </p:tgtEl>
                                        <p:attrNameLst>
                                          <p:attrName>style.visibility</p:attrName>
                                        </p:attrNameLst>
                                      </p:cBhvr>
                                      <p:to>
                                        <p:strVal val="visible"/>
                                      </p:to>
                                    </p:set>
                                    <p:animEffect filter="fade" transition="in">
                                      <p:cBhvr>
                                        <p:cTn dur="1000"/>
                                        <p:tgtEl>
                                          <p:spTgt spid="65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59">
                                            <p:txEl>
                                              <p:pRg end="3" st="3"/>
                                            </p:txEl>
                                          </p:spTgt>
                                        </p:tgtEl>
                                        <p:attrNameLst>
                                          <p:attrName>style.visibility</p:attrName>
                                        </p:attrNameLst>
                                      </p:cBhvr>
                                      <p:to>
                                        <p:strVal val="visible"/>
                                      </p:to>
                                    </p:set>
                                    <p:animEffect filter="fade" transition="in">
                                      <p:cBhvr>
                                        <p:cTn dur="1000"/>
                                        <p:tgtEl>
                                          <p:spTgt spid="659">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3" name="Shape 663"/>
        <p:cNvGrpSpPr/>
        <p:nvPr/>
      </p:nvGrpSpPr>
      <p:grpSpPr>
        <a:xfrm>
          <a:off x="0" y="0"/>
          <a:ext cx="0" cy="0"/>
          <a:chOff x="0" y="0"/>
          <a:chExt cx="0" cy="0"/>
        </a:xfrm>
      </p:grpSpPr>
      <p:sp>
        <p:nvSpPr>
          <p:cNvPr id="664" name="Google Shape;664;p99"/>
          <p:cNvSpPr txBox="1"/>
          <p:nvPr>
            <p:ph type="title"/>
          </p:nvPr>
        </p:nvSpPr>
        <p:spPr>
          <a:xfrm>
            <a:off x="692700" y="749825"/>
            <a:ext cx="755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800"/>
              <a:t>ZENVA COURSES</a:t>
            </a:r>
            <a:endParaRPr sz="2800"/>
          </a:p>
        </p:txBody>
      </p:sp>
      <p:sp>
        <p:nvSpPr>
          <p:cNvPr id="665" name="Google Shape;665;p99"/>
          <p:cNvSpPr txBox="1"/>
          <p:nvPr>
            <p:ph idx="3" type="body"/>
          </p:nvPr>
        </p:nvSpPr>
        <p:spPr>
          <a:xfrm>
            <a:off x="692700" y="1478025"/>
            <a:ext cx="7639800" cy="647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Build your own project, learn at your own pace and plan for success!</a:t>
            </a:r>
            <a:endParaRPr/>
          </a:p>
        </p:txBody>
      </p:sp>
      <p:pic>
        <p:nvPicPr>
          <p:cNvPr id="666" name="Google Shape;666;p99"/>
          <p:cNvPicPr preferRelativeResize="0"/>
          <p:nvPr/>
        </p:nvPicPr>
        <p:blipFill rotWithShape="1">
          <a:blip r:embed="rId3">
            <a:alphaModFix/>
          </a:blip>
          <a:srcRect b="9" l="9336" r="9336" t="7586"/>
          <a:stretch/>
        </p:blipFill>
        <p:spPr>
          <a:xfrm>
            <a:off x="811375" y="2543143"/>
            <a:ext cx="3530099" cy="2005425"/>
          </a:xfrm>
          <a:prstGeom prst="rect">
            <a:avLst/>
          </a:prstGeom>
          <a:noFill/>
          <a:ln>
            <a:noFill/>
          </a:ln>
        </p:spPr>
      </p:pic>
      <p:pic>
        <p:nvPicPr>
          <p:cNvPr id="667" name="Google Shape;667;p99"/>
          <p:cNvPicPr preferRelativeResize="0"/>
          <p:nvPr/>
        </p:nvPicPr>
        <p:blipFill rotWithShape="1">
          <a:blip r:embed="rId4">
            <a:alphaModFix/>
          </a:blip>
          <a:srcRect b="0" l="9450" r="9222" t="6733"/>
          <a:stretch/>
        </p:blipFill>
        <p:spPr>
          <a:xfrm>
            <a:off x="4802400" y="2533762"/>
            <a:ext cx="3530100" cy="20242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31"/>
          <p:cNvSpPr txBox="1"/>
          <p:nvPr>
            <p:ph type="title"/>
          </p:nvPr>
        </p:nvSpPr>
        <p:spPr>
          <a:xfrm>
            <a:off x="692700" y="749825"/>
            <a:ext cx="755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a:t>PROJECT DEFINITION - 1</a:t>
            </a:r>
            <a:endParaRPr sz="2800"/>
          </a:p>
        </p:txBody>
      </p:sp>
      <p:sp>
        <p:nvSpPr>
          <p:cNvPr id="140" name="Google Shape;140;p31"/>
          <p:cNvSpPr txBox="1"/>
          <p:nvPr>
            <p:ph idx="1" type="body"/>
          </p:nvPr>
        </p:nvSpPr>
        <p:spPr>
          <a:xfrm>
            <a:off x="692700" y="1502025"/>
            <a:ext cx="6610200" cy="3237000"/>
          </a:xfrm>
          <a:prstGeom prst="rect">
            <a:avLst/>
          </a:prstGeom>
        </p:spPr>
        <p:txBody>
          <a:bodyPr anchorCtr="0" anchor="t" bIns="91425" lIns="91425" spcFirstLastPara="1" rIns="91425" wrap="square" tIns="91425">
            <a:normAutofit/>
          </a:bodyPr>
          <a:lstStyle/>
          <a:p>
            <a:pPr indent="0" lvl="0" marL="0" rtl="0" algn="l">
              <a:lnSpc>
                <a:spcPct val="150000"/>
              </a:lnSpc>
              <a:spcBef>
                <a:spcPts val="0"/>
              </a:spcBef>
              <a:spcAft>
                <a:spcPts val="0"/>
              </a:spcAft>
              <a:buNone/>
            </a:pPr>
            <a:r>
              <a:rPr lang="en"/>
              <a:t>We want to diagnose a user’s state of dehydration based on a short </a:t>
            </a:r>
            <a:r>
              <a:rPr lang="en"/>
              <a:t>questionnaire.</a:t>
            </a:r>
            <a:endParaRPr/>
          </a:p>
          <a:p>
            <a:pPr indent="-342900" lvl="0" marL="457200" rtl="0" algn="l">
              <a:lnSpc>
                <a:spcPct val="200000"/>
              </a:lnSpc>
              <a:spcBef>
                <a:spcPts val="1200"/>
              </a:spcBef>
              <a:spcAft>
                <a:spcPts val="0"/>
              </a:spcAft>
              <a:buSzPts val="1800"/>
              <a:buChar char="●"/>
            </a:pPr>
            <a:r>
              <a:rPr lang="en"/>
              <a:t>Yes-or-no type questions</a:t>
            </a:r>
            <a:endParaRPr/>
          </a:p>
          <a:p>
            <a:pPr indent="-342900" lvl="0" marL="457200" rtl="0" algn="l">
              <a:lnSpc>
                <a:spcPct val="200000"/>
              </a:lnSpc>
              <a:spcBef>
                <a:spcPts val="0"/>
              </a:spcBef>
              <a:spcAft>
                <a:spcPts val="0"/>
              </a:spcAft>
              <a:buSzPts val="1800"/>
              <a:buChar char="●"/>
            </a:pPr>
            <a:r>
              <a:rPr lang="en"/>
              <a:t>Previous responses determine next questions</a:t>
            </a:r>
            <a:endParaRPr/>
          </a:p>
          <a:p>
            <a:pPr indent="-342900" lvl="0" marL="457200" rtl="0" algn="l">
              <a:lnSpc>
                <a:spcPct val="200000"/>
              </a:lnSpc>
              <a:spcBef>
                <a:spcPts val="0"/>
              </a:spcBef>
              <a:spcAft>
                <a:spcPts val="0"/>
              </a:spcAft>
              <a:buSzPts val="1800"/>
              <a:buChar char="●"/>
            </a:pPr>
            <a:r>
              <a:rPr lang="en"/>
              <a:t>Severe/some/no dehydration</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0">
                                            <p:txEl>
                                              <p:pRg end="0" st="0"/>
                                            </p:txEl>
                                          </p:spTgt>
                                        </p:tgtEl>
                                        <p:attrNameLst>
                                          <p:attrName>style.visibility</p:attrName>
                                        </p:attrNameLst>
                                      </p:cBhvr>
                                      <p:to>
                                        <p:strVal val="visible"/>
                                      </p:to>
                                    </p:set>
                                    <p:animEffect filter="fade" transition="in">
                                      <p:cBhvr>
                                        <p:cTn dur="1000"/>
                                        <p:tgtEl>
                                          <p:spTgt spid="14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0">
                                            <p:txEl>
                                              <p:pRg end="1" st="1"/>
                                            </p:txEl>
                                          </p:spTgt>
                                        </p:tgtEl>
                                        <p:attrNameLst>
                                          <p:attrName>style.visibility</p:attrName>
                                        </p:attrNameLst>
                                      </p:cBhvr>
                                      <p:to>
                                        <p:strVal val="visible"/>
                                      </p:to>
                                    </p:set>
                                    <p:animEffect filter="fade" transition="in">
                                      <p:cBhvr>
                                        <p:cTn dur="1000"/>
                                        <p:tgtEl>
                                          <p:spTgt spid="14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0">
                                            <p:txEl>
                                              <p:pRg end="2" st="2"/>
                                            </p:txEl>
                                          </p:spTgt>
                                        </p:tgtEl>
                                        <p:attrNameLst>
                                          <p:attrName>style.visibility</p:attrName>
                                        </p:attrNameLst>
                                      </p:cBhvr>
                                      <p:to>
                                        <p:strVal val="visible"/>
                                      </p:to>
                                    </p:set>
                                    <p:animEffect filter="fade" transition="in">
                                      <p:cBhvr>
                                        <p:cTn dur="1000"/>
                                        <p:tgtEl>
                                          <p:spTgt spid="14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0">
                                            <p:txEl>
                                              <p:pRg end="3" st="3"/>
                                            </p:txEl>
                                          </p:spTgt>
                                        </p:tgtEl>
                                        <p:attrNameLst>
                                          <p:attrName>style.visibility</p:attrName>
                                        </p:attrNameLst>
                                      </p:cBhvr>
                                      <p:to>
                                        <p:strVal val="visible"/>
                                      </p:to>
                                    </p:set>
                                    <p:animEffect filter="fade" transition="in">
                                      <p:cBhvr>
                                        <p:cTn dur="1000"/>
                                        <p:tgtEl>
                                          <p:spTgt spid="140">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32"/>
          <p:cNvSpPr txBox="1"/>
          <p:nvPr>
            <p:ph idx="1" type="body"/>
          </p:nvPr>
        </p:nvSpPr>
        <p:spPr>
          <a:xfrm>
            <a:off x="692700" y="1502025"/>
            <a:ext cx="6610200" cy="3237000"/>
          </a:xfrm>
          <a:prstGeom prst="rect">
            <a:avLst/>
          </a:prstGeom>
        </p:spPr>
        <p:txBody>
          <a:bodyPr anchorCtr="0" anchor="t" bIns="91425" lIns="91425" spcFirstLastPara="1" rIns="91425" wrap="square" tIns="91425">
            <a:normAutofit/>
          </a:bodyPr>
          <a:lstStyle/>
          <a:p>
            <a:pPr indent="0" lvl="0" marL="0" rtl="0" algn="l">
              <a:lnSpc>
                <a:spcPct val="150000"/>
              </a:lnSpc>
              <a:spcBef>
                <a:spcPts val="0"/>
              </a:spcBef>
              <a:spcAft>
                <a:spcPts val="0"/>
              </a:spcAft>
              <a:buNone/>
            </a:pPr>
            <a:r>
              <a:rPr lang="en"/>
              <a:t>We want to retrieve and add dehydration diagnoses.</a:t>
            </a:r>
            <a:endParaRPr/>
          </a:p>
          <a:p>
            <a:pPr indent="-342900" lvl="0" marL="457200" rtl="0" algn="l">
              <a:lnSpc>
                <a:spcPct val="200000"/>
              </a:lnSpc>
              <a:spcBef>
                <a:spcPts val="1200"/>
              </a:spcBef>
              <a:spcAft>
                <a:spcPts val="0"/>
              </a:spcAft>
              <a:buSzPts val="1800"/>
              <a:buChar char="●"/>
            </a:pPr>
            <a:r>
              <a:rPr lang="en"/>
              <a:t>Display a list of patients and diagnoses</a:t>
            </a:r>
            <a:endParaRPr/>
          </a:p>
          <a:p>
            <a:pPr indent="-342900" lvl="0" marL="457200" rtl="0" algn="l">
              <a:lnSpc>
                <a:spcPct val="200000"/>
              </a:lnSpc>
              <a:spcBef>
                <a:spcPts val="0"/>
              </a:spcBef>
              <a:spcAft>
                <a:spcPts val="0"/>
              </a:spcAft>
              <a:buSzPts val="1800"/>
              <a:buChar char="●"/>
            </a:pPr>
            <a:r>
              <a:rPr lang="en"/>
              <a:t>Store new diagnoses in the list</a:t>
            </a:r>
            <a:endParaRPr/>
          </a:p>
        </p:txBody>
      </p:sp>
      <p:sp>
        <p:nvSpPr>
          <p:cNvPr id="146" name="Google Shape;146;p32"/>
          <p:cNvSpPr txBox="1"/>
          <p:nvPr>
            <p:ph type="title"/>
          </p:nvPr>
        </p:nvSpPr>
        <p:spPr>
          <a:xfrm>
            <a:off x="692700" y="749825"/>
            <a:ext cx="755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a:t>PROJECT DEFINITION - 2</a:t>
            </a:r>
            <a:endParaRPr sz="28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5">
                                            <p:txEl>
                                              <p:pRg end="0" st="0"/>
                                            </p:txEl>
                                          </p:spTgt>
                                        </p:tgtEl>
                                        <p:attrNameLst>
                                          <p:attrName>style.visibility</p:attrName>
                                        </p:attrNameLst>
                                      </p:cBhvr>
                                      <p:to>
                                        <p:strVal val="visible"/>
                                      </p:to>
                                    </p:set>
                                    <p:animEffect filter="fade" transition="in">
                                      <p:cBhvr>
                                        <p:cTn dur="1000"/>
                                        <p:tgtEl>
                                          <p:spTgt spid="14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5">
                                            <p:txEl>
                                              <p:pRg end="1" st="1"/>
                                            </p:txEl>
                                          </p:spTgt>
                                        </p:tgtEl>
                                        <p:attrNameLst>
                                          <p:attrName>style.visibility</p:attrName>
                                        </p:attrNameLst>
                                      </p:cBhvr>
                                      <p:to>
                                        <p:strVal val="visible"/>
                                      </p:to>
                                    </p:set>
                                    <p:animEffect filter="fade" transition="in">
                                      <p:cBhvr>
                                        <p:cTn dur="1000"/>
                                        <p:tgtEl>
                                          <p:spTgt spid="14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5">
                                            <p:txEl>
                                              <p:pRg end="2" st="2"/>
                                            </p:txEl>
                                          </p:spTgt>
                                        </p:tgtEl>
                                        <p:attrNameLst>
                                          <p:attrName>style.visibility</p:attrName>
                                        </p:attrNameLst>
                                      </p:cBhvr>
                                      <p:to>
                                        <p:strVal val="visible"/>
                                      </p:to>
                                    </p:set>
                                    <p:animEffect filter="fade" transition="in">
                                      <p:cBhvr>
                                        <p:cTn dur="1000"/>
                                        <p:tgtEl>
                                          <p:spTgt spid="145">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Zenva">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